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67" r:id="rId2"/>
    <p:sldId id="266" r:id="rId3"/>
    <p:sldId id="268" r:id="rId4"/>
    <p:sldId id="288" r:id="rId5"/>
    <p:sldId id="289" r:id="rId6"/>
    <p:sldId id="269" r:id="rId7"/>
    <p:sldId id="270" r:id="rId8"/>
    <p:sldId id="271" r:id="rId9"/>
    <p:sldId id="276" r:id="rId10"/>
    <p:sldId id="277" r:id="rId11"/>
    <p:sldId id="283" r:id="rId12"/>
    <p:sldId id="285" r:id="rId13"/>
    <p:sldId id="278" r:id="rId14"/>
    <p:sldId id="281" r:id="rId15"/>
    <p:sldId id="282" r:id="rId16"/>
    <p:sldId id="286" r:id="rId17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73D"/>
    <a:srgbClr val="63E52F"/>
    <a:srgbClr val="24E4B6"/>
    <a:srgbClr val="15B4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1" autoAdjust="0"/>
    <p:restoredTop sz="94643" autoAdjust="0"/>
  </p:normalViewPr>
  <p:slideViewPr>
    <p:cSldViewPr>
      <p:cViewPr varScale="1">
        <p:scale>
          <a:sx n="113" d="100"/>
          <a:sy n="113" d="100"/>
        </p:scale>
        <p:origin x="84" y="64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1684075662947325"/>
          <c:y val="5.2386534894917826E-2"/>
        </c:manualLayout>
      </c:layout>
      <c:overlay val="0"/>
      <c:txPr>
        <a:bodyPr/>
        <a:lstStyle/>
        <a:p>
          <a:pPr>
            <a:defRPr sz="1200">
              <a:solidFill>
                <a:srgbClr val="C84628"/>
              </a:solidFill>
              <a:latin typeface="Verdana" pitchFamily="34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объекту стандартизации</c:v>
                </c:pt>
              </c:strCache>
            </c:strRef>
          </c:tx>
          <c:dPt>
            <c:idx val="0"/>
            <c:bubble3D val="0"/>
            <c:spPr>
              <a:solidFill>
                <a:srgbClr val="C84628"/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0.27976831086312937"/>
                  <c:y val="-4.27629048662292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960089638163881"/>
                  <c:y val="-0.1553174259496141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Здания и сооружения</c:v>
                </c:pt>
                <c:pt idx="1">
                  <c:v>Материалы и изделия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3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1B514B-F5C8-4B51-84F3-A89BD07FAFC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B2431EA-1E12-4839-9E2B-0B5961FF840E}">
      <dgm:prSet phldrT="[Текст]"/>
      <dgm:spPr/>
      <dgm:t>
        <a:bodyPr/>
        <a:lstStyle/>
        <a:p>
          <a:r>
            <a:rPr lang="ru-RU" dirty="0" smtClean="0"/>
            <a:t>Инновация</a:t>
          </a:r>
          <a:endParaRPr lang="ru-RU" dirty="0"/>
        </a:p>
      </dgm:t>
    </dgm:pt>
    <dgm:pt modelId="{AECD9D4A-3ABD-4AC3-91FE-28F0BEEE310B}" type="parTrans" cxnId="{052A484B-3511-4398-9E41-C1AE9C586184}">
      <dgm:prSet/>
      <dgm:spPr/>
      <dgm:t>
        <a:bodyPr/>
        <a:lstStyle/>
        <a:p>
          <a:endParaRPr lang="ru-RU"/>
        </a:p>
      </dgm:t>
    </dgm:pt>
    <dgm:pt modelId="{211A610A-02C6-4B31-8CB8-D091993922F1}" type="sibTrans" cxnId="{052A484B-3511-4398-9E41-C1AE9C586184}">
      <dgm:prSet/>
      <dgm:spPr/>
      <dgm:t>
        <a:bodyPr/>
        <a:lstStyle/>
        <a:p>
          <a:endParaRPr lang="ru-RU"/>
        </a:p>
      </dgm:t>
    </dgm:pt>
    <dgm:pt modelId="{162AE29D-39B1-481A-886E-E500B5FB00ED}">
      <dgm:prSet phldrT="[Текст]"/>
      <dgm:spPr/>
      <dgm:t>
        <a:bodyPr/>
        <a:lstStyle/>
        <a:p>
          <a:r>
            <a:rPr lang="ru-RU" dirty="0" smtClean="0"/>
            <a:t>ГОСТ</a:t>
          </a:r>
          <a:endParaRPr lang="ru-RU" dirty="0"/>
        </a:p>
      </dgm:t>
    </dgm:pt>
    <dgm:pt modelId="{417D50E4-40AC-4A97-9E7E-DFD0488A1AE7}" type="parTrans" cxnId="{A48B049A-65E8-4AD5-AEE3-990C0E1C988E}">
      <dgm:prSet/>
      <dgm:spPr/>
      <dgm:t>
        <a:bodyPr/>
        <a:lstStyle/>
        <a:p>
          <a:endParaRPr lang="ru-RU"/>
        </a:p>
      </dgm:t>
    </dgm:pt>
    <dgm:pt modelId="{1CABAFBF-764E-45D5-8F54-C5C5F12D088E}" type="sibTrans" cxnId="{A48B049A-65E8-4AD5-AEE3-990C0E1C988E}">
      <dgm:prSet/>
      <dgm:spPr/>
      <dgm:t>
        <a:bodyPr/>
        <a:lstStyle/>
        <a:p>
          <a:endParaRPr lang="ru-RU"/>
        </a:p>
      </dgm:t>
    </dgm:pt>
    <dgm:pt modelId="{2301AE17-B3D1-4B21-8A32-150D43CD53D9}">
      <dgm:prSet phldrT="[Текст]"/>
      <dgm:spPr/>
      <dgm:t>
        <a:bodyPr/>
        <a:lstStyle/>
        <a:p>
          <a:r>
            <a:rPr lang="ru-RU" dirty="0" smtClean="0"/>
            <a:t>СТУ</a:t>
          </a:r>
          <a:endParaRPr lang="ru-RU" dirty="0"/>
        </a:p>
      </dgm:t>
    </dgm:pt>
    <dgm:pt modelId="{A164F4D7-31BA-4540-9037-0EDF08C2C87B}" type="parTrans" cxnId="{8A5C5766-A7F1-4E20-AFF3-238C7E4484C8}">
      <dgm:prSet/>
      <dgm:spPr/>
      <dgm:t>
        <a:bodyPr/>
        <a:lstStyle/>
        <a:p>
          <a:endParaRPr lang="ru-RU"/>
        </a:p>
      </dgm:t>
    </dgm:pt>
    <dgm:pt modelId="{FB1B7375-33DB-4CDD-AB52-4EA30F4F2F27}" type="sibTrans" cxnId="{8A5C5766-A7F1-4E20-AFF3-238C7E4484C8}">
      <dgm:prSet/>
      <dgm:spPr/>
      <dgm:t>
        <a:bodyPr/>
        <a:lstStyle/>
        <a:p>
          <a:endParaRPr lang="ru-RU"/>
        </a:p>
      </dgm:t>
    </dgm:pt>
    <dgm:pt modelId="{6550328A-68C4-40B1-84F2-FC41F3A997C5}">
      <dgm:prSet phldrT="[Текст]"/>
      <dgm:spPr/>
      <dgm:t>
        <a:bodyPr/>
        <a:lstStyle/>
        <a:p>
          <a:r>
            <a:rPr lang="ru-RU" dirty="0" smtClean="0"/>
            <a:t>СП</a:t>
          </a:r>
          <a:endParaRPr lang="ru-RU" dirty="0"/>
        </a:p>
      </dgm:t>
    </dgm:pt>
    <dgm:pt modelId="{52AF3F06-F6EF-4EAE-89F7-D278524D9AE6}" type="parTrans" cxnId="{97194ED7-56ED-4B1B-94D8-CBBFDDA8977F}">
      <dgm:prSet/>
      <dgm:spPr/>
      <dgm:t>
        <a:bodyPr/>
        <a:lstStyle/>
        <a:p>
          <a:endParaRPr lang="ru-RU"/>
        </a:p>
      </dgm:t>
    </dgm:pt>
    <dgm:pt modelId="{70FC2D1C-4373-472E-9097-844F40E8D470}" type="sibTrans" cxnId="{97194ED7-56ED-4B1B-94D8-CBBFDDA8977F}">
      <dgm:prSet/>
      <dgm:spPr/>
      <dgm:t>
        <a:bodyPr/>
        <a:lstStyle/>
        <a:p>
          <a:endParaRPr lang="ru-RU"/>
        </a:p>
      </dgm:t>
    </dgm:pt>
    <dgm:pt modelId="{077C6B90-4821-4A32-B230-7AE04E7150C1}">
      <dgm:prSet phldrT="[Текст]"/>
      <dgm:spPr/>
      <dgm:t>
        <a:bodyPr/>
        <a:lstStyle/>
        <a:p>
          <a:r>
            <a:rPr lang="ru-RU" dirty="0" smtClean="0"/>
            <a:t>СТО</a:t>
          </a:r>
          <a:endParaRPr lang="ru-RU" dirty="0"/>
        </a:p>
      </dgm:t>
    </dgm:pt>
    <dgm:pt modelId="{FD082D38-5043-4D34-B251-A924D335C03B}" type="parTrans" cxnId="{3BB2A39C-B1C9-4774-8DB8-1F14A88F9561}">
      <dgm:prSet/>
      <dgm:spPr/>
      <dgm:t>
        <a:bodyPr/>
        <a:lstStyle/>
        <a:p>
          <a:endParaRPr lang="ru-RU"/>
        </a:p>
      </dgm:t>
    </dgm:pt>
    <dgm:pt modelId="{0776B448-664C-45EF-B0F0-FF6482CB3EE1}" type="sibTrans" cxnId="{3BB2A39C-B1C9-4774-8DB8-1F14A88F9561}">
      <dgm:prSet/>
      <dgm:spPr/>
      <dgm:t>
        <a:bodyPr/>
        <a:lstStyle/>
        <a:p>
          <a:endParaRPr lang="ru-RU"/>
        </a:p>
      </dgm:t>
    </dgm:pt>
    <dgm:pt modelId="{70FA21BF-C738-4BBD-B289-1E1BA50CFCDE}">
      <dgm:prSet phldrT="[Текст]"/>
      <dgm:spPr/>
      <dgm:t>
        <a:bodyPr/>
        <a:lstStyle/>
        <a:p>
          <a:r>
            <a:rPr lang="ru-RU" dirty="0" err="1" smtClean="0"/>
            <a:t>Предстандарт</a:t>
          </a:r>
          <a:endParaRPr lang="ru-RU" dirty="0"/>
        </a:p>
      </dgm:t>
    </dgm:pt>
    <dgm:pt modelId="{CB6BF47E-509A-4FCD-9D90-17B25A218BBF}" type="parTrans" cxnId="{CE5D7F6D-BC4E-4D78-AE85-D07506A5E6DD}">
      <dgm:prSet/>
      <dgm:spPr/>
      <dgm:t>
        <a:bodyPr/>
        <a:lstStyle/>
        <a:p>
          <a:endParaRPr lang="ru-RU"/>
        </a:p>
      </dgm:t>
    </dgm:pt>
    <dgm:pt modelId="{95D7FE51-E1D5-44BC-A670-00A730857ACF}" type="sibTrans" cxnId="{CE5D7F6D-BC4E-4D78-AE85-D07506A5E6DD}">
      <dgm:prSet/>
      <dgm:spPr/>
      <dgm:t>
        <a:bodyPr/>
        <a:lstStyle/>
        <a:p>
          <a:endParaRPr lang="ru-RU"/>
        </a:p>
      </dgm:t>
    </dgm:pt>
    <dgm:pt modelId="{98143F3D-F305-42BB-865F-F6D76141C66E}" type="pres">
      <dgm:prSet presAssocID="{8C1B514B-F5C8-4B51-84F3-A89BD07FAFC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BDEA2B-6950-4852-A7A7-3F817FD7A268}" type="pres">
      <dgm:prSet presAssocID="{9B2431EA-1E12-4839-9E2B-0B5961FF840E}" presName="root1" presStyleCnt="0"/>
      <dgm:spPr/>
      <dgm:t>
        <a:bodyPr/>
        <a:lstStyle/>
        <a:p>
          <a:endParaRPr lang="ru-RU"/>
        </a:p>
      </dgm:t>
    </dgm:pt>
    <dgm:pt modelId="{39EC2C1A-0FFF-4C0E-BC32-255AED5077DF}" type="pres">
      <dgm:prSet presAssocID="{9B2431EA-1E12-4839-9E2B-0B5961FF840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AF7CDF-40E7-4C40-B55B-7FC1890E9D37}" type="pres">
      <dgm:prSet presAssocID="{9B2431EA-1E12-4839-9E2B-0B5961FF840E}" presName="level2hierChild" presStyleCnt="0"/>
      <dgm:spPr/>
      <dgm:t>
        <a:bodyPr/>
        <a:lstStyle/>
        <a:p>
          <a:endParaRPr lang="ru-RU"/>
        </a:p>
      </dgm:t>
    </dgm:pt>
    <dgm:pt modelId="{DA2C9D5E-E7DA-4C16-8DC4-C359A911B40F}" type="pres">
      <dgm:prSet presAssocID="{417D50E4-40AC-4A97-9E7E-DFD0488A1AE7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286AEB14-CBA6-4EDA-9053-8A068D37B2B7}" type="pres">
      <dgm:prSet presAssocID="{417D50E4-40AC-4A97-9E7E-DFD0488A1AE7}" presName="connTx" presStyleLbl="parChTrans1D2" presStyleIdx="0" presStyleCnt="5"/>
      <dgm:spPr/>
      <dgm:t>
        <a:bodyPr/>
        <a:lstStyle/>
        <a:p>
          <a:endParaRPr lang="ru-RU"/>
        </a:p>
      </dgm:t>
    </dgm:pt>
    <dgm:pt modelId="{16A948BA-E84C-4A2F-B258-95B17A81F058}" type="pres">
      <dgm:prSet presAssocID="{162AE29D-39B1-481A-886E-E500B5FB00ED}" presName="root2" presStyleCnt="0"/>
      <dgm:spPr/>
      <dgm:t>
        <a:bodyPr/>
        <a:lstStyle/>
        <a:p>
          <a:endParaRPr lang="ru-RU"/>
        </a:p>
      </dgm:t>
    </dgm:pt>
    <dgm:pt modelId="{77B8DA59-078F-4CFF-B7A0-D73DDB78686C}" type="pres">
      <dgm:prSet presAssocID="{162AE29D-39B1-481A-886E-E500B5FB00ED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3AEF93-ADC2-4B0D-9579-DF3B45C0C1F9}" type="pres">
      <dgm:prSet presAssocID="{162AE29D-39B1-481A-886E-E500B5FB00ED}" presName="level3hierChild" presStyleCnt="0"/>
      <dgm:spPr/>
      <dgm:t>
        <a:bodyPr/>
        <a:lstStyle/>
        <a:p>
          <a:endParaRPr lang="ru-RU"/>
        </a:p>
      </dgm:t>
    </dgm:pt>
    <dgm:pt modelId="{AC7F579D-41B9-410D-985B-B0004B7AE77F}" type="pres">
      <dgm:prSet presAssocID="{A164F4D7-31BA-4540-9037-0EDF08C2C87B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48921798-8BC6-4D44-9254-57D23451101F}" type="pres">
      <dgm:prSet presAssocID="{A164F4D7-31BA-4540-9037-0EDF08C2C87B}" presName="connTx" presStyleLbl="parChTrans1D2" presStyleIdx="1" presStyleCnt="5"/>
      <dgm:spPr/>
      <dgm:t>
        <a:bodyPr/>
        <a:lstStyle/>
        <a:p>
          <a:endParaRPr lang="ru-RU"/>
        </a:p>
      </dgm:t>
    </dgm:pt>
    <dgm:pt modelId="{E8470753-E3CB-4FB4-AA7F-4D315C018D12}" type="pres">
      <dgm:prSet presAssocID="{2301AE17-B3D1-4B21-8A32-150D43CD53D9}" presName="root2" presStyleCnt="0"/>
      <dgm:spPr/>
      <dgm:t>
        <a:bodyPr/>
        <a:lstStyle/>
        <a:p>
          <a:endParaRPr lang="ru-RU"/>
        </a:p>
      </dgm:t>
    </dgm:pt>
    <dgm:pt modelId="{43020882-F563-417B-A1CF-8F15697E30D4}" type="pres">
      <dgm:prSet presAssocID="{2301AE17-B3D1-4B21-8A32-150D43CD53D9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A8B10A-C5C0-4C11-ABE1-DFDD375DA32F}" type="pres">
      <dgm:prSet presAssocID="{2301AE17-B3D1-4B21-8A32-150D43CD53D9}" presName="level3hierChild" presStyleCnt="0"/>
      <dgm:spPr/>
      <dgm:t>
        <a:bodyPr/>
        <a:lstStyle/>
        <a:p>
          <a:endParaRPr lang="ru-RU"/>
        </a:p>
      </dgm:t>
    </dgm:pt>
    <dgm:pt modelId="{0E435EEA-1CF1-4853-A2E6-6EF38FFB08FE}" type="pres">
      <dgm:prSet presAssocID="{52AF3F06-F6EF-4EAE-89F7-D278524D9AE6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DA53E76D-011D-4D0F-A3C3-F45D0335D09A}" type="pres">
      <dgm:prSet presAssocID="{52AF3F06-F6EF-4EAE-89F7-D278524D9AE6}" presName="connTx" presStyleLbl="parChTrans1D2" presStyleIdx="2" presStyleCnt="5"/>
      <dgm:spPr/>
      <dgm:t>
        <a:bodyPr/>
        <a:lstStyle/>
        <a:p>
          <a:endParaRPr lang="ru-RU"/>
        </a:p>
      </dgm:t>
    </dgm:pt>
    <dgm:pt modelId="{45C4CD34-E5A0-415A-ACF1-06CD85286816}" type="pres">
      <dgm:prSet presAssocID="{6550328A-68C4-40B1-84F2-FC41F3A997C5}" presName="root2" presStyleCnt="0"/>
      <dgm:spPr/>
      <dgm:t>
        <a:bodyPr/>
        <a:lstStyle/>
        <a:p>
          <a:endParaRPr lang="ru-RU"/>
        </a:p>
      </dgm:t>
    </dgm:pt>
    <dgm:pt modelId="{9B36951A-2040-46FE-9CFD-57E594C6D40C}" type="pres">
      <dgm:prSet presAssocID="{6550328A-68C4-40B1-84F2-FC41F3A997C5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5FB13B-C50D-4C84-929F-811E77EE37BE}" type="pres">
      <dgm:prSet presAssocID="{6550328A-68C4-40B1-84F2-FC41F3A997C5}" presName="level3hierChild" presStyleCnt="0"/>
      <dgm:spPr/>
      <dgm:t>
        <a:bodyPr/>
        <a:lstStyle/>
        <a:p>
          <a:endParaRPr lang="ru-RU"/>
        </a:p>
      </dgm:t>
    </dgm:pt>
    <dgm:pt modelId="{728E725A-9712-47E7-9B0F-C44814A0C596}" type="pres">
      <dgm:prSet presAssocID="{FD082D38-5043-4D34-B251-A924D335C03B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1ED2A80F-3A0F-4F58-A305-D690765B520B}" type="pres">
      <dgm:prSet presAssocID="{FD082D38-5043-4D34-B251-A924D335C03B}" presName="connTx" presStyleLbl="parChTrans1D2" presStyleIdx="3" presStyleCnt="5"/>
      <dgm:spPr/>
      <dgm:t>
        <a:bodyPr/>
        <a:lstStyle/>
        <a:p>
          <a:endParaRPr lang="ru-RU"/>
        </a:p>
      </dgm:t>
    </dgm:pt>
    <dgm:pt modelId="{E1CC15D0-54D9-4788-ACB5-2BB0888C6371}" type="pres">
      <dgm:prSet presAssocID="{077C6B90-4821-4A32-B230-7AE04E7150C1}" presName="root2" presStyleCnt="0"/>
      <dgm:spPr/>
      <dgm:t>
        <a:bodyPr/>
        <a:lstStyle/>
        <a:p>
          <a:endParaRPr lang="ru-RU"/>
        </a:p>
      </dgm:t>
    </dgm:pt>
    <dgm:pt modelId="{4E43A571-90FC-46DE-A4EF-6A7D50D13116}" type="pres">
      <dgm:prSet presAssocID="{077C6B90-4821-4A32-B230-7AE04E7150C1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B1F5E0-8EEF-4CC5-B3C4-5F37DFCAB97C}" type="pres">
      <dgm:prSet presAssocID="{077C6B90-4821-4A32-B230-7AE04E7150C1}" presName="level3hierChild" presStyleCnt="0"/>
      <dgm:spPr/>
      <dgm:t>
        <a:bodyPr/>
        <a:lstStyle/>
        <a:p>
          <a:endParaRPr lang="ru-RU"/>
        </a:p>
      </dgm:t>
    </dgm:pt>
    <dgm:pt modelId="{C9F2DC8B-6277-49E8-A138-4FFC873CC8B4}" type="pres">
      <dgm:prSet presAssocID="{CB6BF47E-509A-4FCD-9D90-17B25A218BBF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67F336CB-5143-4758-871E-4BFC295CDF3D}" type="pres">
      <dgm:prSet presAssocID="{CB6BF47E-509A-4FCD-9D90-17B25A218BBF}" presName="connTx" presStyleLbl="parChTrans1D2" presStyleIdx="4" presStyleCnt="5"/>
      <dgm:spPr/>
      <dgm:t>
        <a:bodyPr/>
        <a:lstStyle/>
        <a:p>
          <a:endParaRPr lang="ru-RU"/>
        </a:p>
      </dgm:t>
    </dgm:pt>
    <dgm:pt modelId="{74F57F16-6A1B-452E-8FEB-B73738B40280}" type="pres">
      <dgm:prSet presAssocID="{70FA21BF-C738-4BBD-B289-1E1BA50CFCDE}" presName="root2" presStyleCnt="0"/>
      <dgm:spPr/>
      <dgm:t>
        <a:bodyPr/>
        <a:lstStyle/>
        <a:p>
          <a:endParaRPr lang="ru-RU"/>
        </a:p>
      </dgm:t>
    </dgm:pt>
    <dgm:pt modelId="{673D6CCB-70F2-4892-B2AC-91E78FCEE0B6}" type="pres">
      <dgm:prSet presAssocID="{70FA21BF-C738-4BBD-B289-1E1BA50CFCDE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BA448B-25E3-49D9-99FB-EFA88EBED6A3}" type="pres">
      <dgm:prSet presAssocID="{70FA21BF-C738-4BBD-B289-1E1BA50CFCDE}" presName="level3hierChild" presStyleCnt="0"/>
      <dgm:spPr/>
      <dgm:t>
        <a:bodyPr/>
        <a:lstStyle/>
        <a:p>
          <a:endParaRPr lang="ru-RU"/>
        </a:p>
      </dgm:t>
    </dgm:pt>
  </dgm:ptLst>
  <dgm:cxnLst>
    <dgm:cxn modelId="{A19C131C-2E06-4A78-80D4-922AC02BE33F}" type="presOf" srcId="{417D50E4-40AC-4A97-9E7E-DFD0488A1AE7}" destId="{286AEB14-CBA6-4EDA-9053-8A068D37B2B7}" srcOrd="1" destOrd="0" presId="urn:microsoft.com/office/officeart/2008/layout/HorizontalMultiLevelHierarchy"/>
    <dgm:cxn modelId="{3B8901F6-6075-4B85-969B-0F6A6CCDA568}" type="presOf" srcId="{162AE29D-39B1-481A-886E-E500B5FB00ED}" destId="{77B8DA59-078F-4CFF-B7A0-D73DDB78686C}" srcOrd="0" destOrd="0" presId="urn:microsoft.com/office/officeart/2008/layout/HorizontalMultiLevelHierarchy"/>
    <dgm:cxn modelId="{EAC9D29F-E105-4844-86AE-CA2E37B8DC64}" type="presOf" srcId="{417D50E4-40AC-4A97-9E7E-DFD0488A1AE7}" destId="{DA2C9D5E-E7DA-4C16-8DC4-C359A911B40F}" srcOrd="0" destOrd="0" presId="urn:microsoft.com/office/officeart/2008/layout/HorizontalMultiLevelHierarchy"/>
    <dgm:cxn modelId="{986EE0FF-4DDC-4B99-BC44-F2671D0287E8}" type="presOf" srcId="{CB6BF47E-509A-4FCD-9D90-17B25A218BBF}" destId="{67F336CB-5143-4758-871E-4BFC295CDF3D}" srcOrd="1" destOrd="0" presId="urn:microsoft.com/office/officeart/2008/layout/HorizontalMultiLevelHierarchy"/>
    <dgm:cxn modelId="{27F80E5F-D736-4CDF-BE60-63CC44F2737F}" type="presOf" srcId="{FD082D38-5043-4D34-B251-A924D335C03B}" destId="{728E725A-9712-47E7-9B0F-C44814A0C596}" srcOrd="0" destOrd="0" presId="urn:microsoft.com/office/officeart/2008/layout/HorizontalMultiLevelHierarchy"/>
    <dgm:cxn modelId="{02E56D83-5D6E-4C20-86E9-E13FF659092F}" type="presOf" srcId="{8C1B514B-F5C8-4B51-84F3-A89BD07FAFC0}" destId="{98143F3D-F305-42BB-865F-F6D76141C66E}" srcOrd="0" destOrd="0" presId="urn:microsoft.com/office/officeart/2008/layout/HorizontalMultiLevelHierarchy"/>
    <dgm:cxn modelId="{5EED6D63-9608-420D-9058-5FB17DA08E00}" type="presOf" srcId="{2301AE17-B3D1-4B21-8A32-150D43CD53D9}" destId="{43020882-F563-417B-A1CF-8F15697E30D4}" srcOrd="0" destOrd="0" presId="urn:microsoft.com/office/officeart/2008/layout/HorizontalMultiLevelHierarchy"/>
    <dgm:cxn modelId="{44F30A1C-5309-46C3-9FE2-B8FD9814B772}" type="presOf" srcId="{9B2431EA-1E12-4839-9E2B-0B5961FF840E}" destId="{39EC2C1A-0FFF-4C0E-BC32-255AED5077DF}" srcOrd="0" destOrd="0" presId="urn:microsoft.com/office/officeart/2008/layout/HorizontalMultiLevelHierarchy"/>
    <dgm:cxn modelId="{14DABBB1-4D60-424B-A44E-5B56B6D76FC4}" type="presOf" srcId="{A164F4D7-31BA-4540-9037-0EDF08C2C87B}" destId="{AC7F579D-41B9-410D-985B-B0004B7AE77F}" srcOrd="0" destOrd="0" presId="urn:microsoft.com/office/officeart/2008/layout/HorizontalMultiLevelHierarchy"/>
    <dgm:cxn modelId="{FCE47D9E-7E18-4FE6-A981-178C35561F41}" type="presOf" srcId="{FD082D38-5043-4D34-B251-A924D335C03B}" destId="{1ED2A80F-3A0F-4F58-A305-D690765B520B}" srcOrd="1" destOrd="0" presId="urn:microsoft.com/office/officeart/2008/layout/HorizontalMultiLevelHierarchy"/>
    <dgm:cxn modelId="{A48B049A-65E8-4AD5-AEE3-990C0E1C988E}" srcId="{9B2431EA-1E12-4839-9E2B-0B5961FF840E}" destId="{162AE29D-39B1-481A-886E-E500B5FB00ED}" srcOrd="0" destOrd="0" parTransId="{417D50E4-40AC-4A97-9E7E-DFD0488A1AE7}" sibTransId="{1CABAFBF-764E-45D5-8F54-C5C5F12D088E}"/>
    <dgm:cxn modelId="{16F857A4-B04D-4950-A4C2-7F7011DA1D94}" type="presOf" srcId="{CB6BF47E-509A-4FCD-9D90-17B25A218BBF}" destId="{C9F2DC8B-6277-49E8-A138-4FFC873CC8B4}" srcOrd="0" destOrd="0" presId="urn:microsoft.com/office/officeart/2008/layout/HorizontalMultiLevelHierarchy"/>
    <dgm:cxn modelId="{DD844763-316A-4FFD-A123-7299DFC12F13}" type="presOf" srcId="{70FA21BF-C738-4BBD-B289-1E1BA50CFCDE}" destId="{673D6CCB-70F2-4892-B2AC-91E78FCEE0B6}" srcOrd="0" destOrd="0" presId="urn:microsoft.com/office/officeart/2008/layout/HorizontalMultiLevelHierarchy"/>
    <dgm:cxn modelId="{052A484B-3511-4398-9E41-C1AE9C586184}" srcId="{8C1B514B-F5C8-4B51-84F3-A89BD07FAFC0}" destId="{9B2431EA-1E12-4839-9E2B-0B5961FF840E}" srcOrd="0" destOrd="0" parTransId="{AECD9D4A-3ABD-4AC3-91FE-28F0BEEE310B}" sibTransId="{211A610A-02C6-4B31-8CB8-D091993922F1}"/>
    <dgm:cxn modelId="{3BB2A39C-B1C9-4774-8DB8-1F14A88F9561}" srcId="{9B2431EA-1E12-4839-9E2B-0B5961FF840E}" destId="{077C6B90-4821-4A32-B230-7AE04E7150C1}" srcOrd="3" destOrd="0" parTransId="{FD082D38-5043-4D34-B251-A924D335C03B}" sibTransId="{0776B448-664C-45EF-B0F0-FF6482CB3EE1}"/>
    <dgm:cxn modelId="{CE5D7F6D-BC4E-4D78-AE85-D07506A5E6DD}" srcId="{9B2431EA-1E12-4839-9E2B-0B5961FF840E}" destId="{70FA21BF-C738-4BBD-B289-1E1BA50CFCDE}" srcOrd="4" destOrd="0" parTransId="{CB6BF47E-509A-4FCD-9D90-17B25A218BBF}" sibTransId="{95D7FE51-E1D5-44BC-A670-00A730857ACF}"/>
    <dgm:cxn modelId="{97194ED7-56ED-4B1B-94D8-CBBFDDA8977F}" srcId="{9B2431EA-1E12-4839-9E2B-0B5961FF840E}" destId="{6550328A-68C4-40B1-84F2-FC41F3A997C5}" srcOrd="2" destOrd="0" parTransId="{52AF3F06-F6EF-4EAE-89F7-D278524D9AE6}" sibTransId="{70FC2D1C-4373-472E-9097-844F40E8D470}"/>
    <dgm:cxn modelId="{8A5C5766-A7F1-4E20-AFF3-238C7E4484C8}" srcId="{9B2431EA-1E12-4839-9E2B-0B5961FF840E}" destId="{2301AE17-B3D1-4B21-8A32-150D43CD53D9}" srcOrd="1" destOrd="0" parTransId="{A164F4D7-31BA-4540-9037-0EDF08C2C87B}" sibTransId="{FB1B7375-33DB-4CDD-AB52-4EA30F4F2F27}"/>
    <dgm:cxn modelId="{FEE3364A-B330-4849-951E-A6FD81F63430}" type="presOf" srcId="{077C6B90-4821-4A32-B230-7AE04E7150C1}" destId="{4E43A571-90FC-46DE-A4EF-6A7D50D13116}" srcOrd="0" destOrd="0" presId="urn:microsoft.com/office/officeart/2008/layout/HorizontalMultiLevelHierarchy"/>
    <dgm:cxn modelId="{F432D900-8520-4DFF-B906-FF8F92DB374F}" type="presOf" srcId="{6550328A-68C4-40B1-84F2-FC41F3A997C5}" destId="{9B36951A-2040-46FE-9CFD-57E594C6D40C}" srcOrd="0" destOrd="0" presId="urn:microsoft.com/office/officeart/2008/layout/HorizontalMultiLevelHierarchy"/>
    <dgm:cxn modelId="{7D829477-D826-48FA-9F25-0A2F417A5CE8}" type="presOf" srcId="{52AF3F06-F6EF-4EAE-89F7-D278524D9AE6}" destId="{0E435EEA-1CF1-4853-A2E6-6EF38FFB08FE}" srcOrd="0" destOrd="0" presId="urn:microsoft.com/office/officeart/2008/layout/HorizontalMultiLevelHierarchy"/>
    <dgm:cxn modelId="{B14C7369-6098-493E-B604-2E1537E4012B}" type="presOf" srcId="{52AF3F06-F6EF-4EAE-89F7-D278524D9AE6}" destId="{DA53E76D-011D-4D0F-A3C3-F45D0335D09A}" srcOrd="1" destOrd="0" presId="urn:microsoft.com/office/officeart/2008/layout/HorizontalMultiLevelHierarchy"/>
    <dgm:cxn modelId="{F363F968-BC99-4865-BAC7-3C7271B24D09}" type="presOf" srcId="{A164F4D7-31BA-4540-9037-0EDF08C2C87B}" destId="{48921798-8BC6-4D44-9254-57D23451101F}" srcOrd="1" destOrd="0" presId="urn:microsoft.com/office/officeart/2008/layout/HorizontalMultiLevelHierarchy"/>
    <dgm:cxn modelId="{C55A109F-08AE-4915-BC4F-2DC6A7104153}" type="presParOf" srcId="{98143F3D-F305-42BB-865F-F6D76141C66E}" destId="{7EBDEA2B-6950-4852-A7A7-3F817FD7A268}" srcOrd="0" destOrd="0" presId="urn:microsoft.com/office/officeart/2008/layout/HorizontalMultiLevelHierarchy"/>
    <dgm:cxn modelId="{DC68DD54-669D-4981-B7A2-A7A2A3DF9F97}" type="presParOf" srcId="{7EBDEA2B-6950-4852-A7A7-3F817FD7A268}" destId="{39EC2C1A-0FFF-4C0E-BC32-255AED5077DF}" srcOrd="0" destOrd="0" presId="urn:microsoft.com/office/officeart/2008/layout/HorizontalMultiLevelHierarchy"/>
    <dgm:cxn modelId="{1A7AC09F-47B8-47AF-B1EA-4B498782AD1F}" type="presParOf" srcId="{7EBDEA2B-6950-4852-A7A7-3F817FD7A268}" destId="{ABAF7CDF-40E7-4C40-B55B-7FC1890E9D37}" srcOrd="1" destOrd="0" presId="urn:microsoft.com/office/officeart/2008/layout/HorizontalMultiLevelHierarchy"/>
    <dgm:cxn modelId="{9B8AE064-37A7-4F3F-959F-D9C7AEE02418}" type="presParOf" srcId="{ABAF7CDF-40E7-4C40-B55B-7FC1890E9D37}" destId="{DA2C9D5E-E7DA-4C16-8DC4-C359A911B40F}" srcOrd="0" destOrd="0" presId="urn:microsoft.com/office/officeart/2008/layout/HorizontalMultiLevelHierarchy"/>
    <dgm:cxn modelId="{E898012C-527B-4C12-A80A-200C707527C9}" type="presParOf" srcId="{DA2C9D5E-E7DA-4C16-8DC4-C359A911B40F}" destId="{286AEB14-CBA6-4EDA-9053-8A068D37B2B7}" srcOrd="0" destOrd="0" presId="urn:microsoft.com/office/officeart/2008/layout/HorizontalMultiLevelHierarchy"/>
    <dgm:cxn modelId="{9DDF79A9-DB06-4AE5-8121-37930588D7B8}" type="presParOf" srcId="{ABAF7CDF-40E7-4C40-B55B-7FC1890E9D37}" destId="{16A948BA-E84C-4A2F-B258-95B17A81F058}" srcOrd="1" destOrd="0" presId="urn:microsoft.com/office/officeart/2008/layout/HorizontalMultiLevelHierarchy"/>
    <dgm:cxn modelId="{E711B8A0-36BF-4589-91A8-2ADA482E21F4}" type="presParOf" srcId="{16A948BA-E84C-4A2F-B258-95B17A81F058}" destId="{77B8DA59-078F-4CFF-B7A0-D73DDB78686C}" srcOrd="0" destOrd="0" presId="urn:microsoft.com/office/officeart/2008/layout/HorizontalMultiLevelHierarchy"/>
    <dgm:cxn modelId="{26FA893A-2265-4415-98B6-B57E8363E5E4}" type="presParOf" srcId="{16A948BA-E84C-4A2F-B258-95B17A81F058}" destId="{493AEF93-ADC2-4B0D-9579-DF3B45C0C1F9}" srcOrd="1" destOrd="0" presId="urn:microsoft.com/office/officeart/2008/layout/HorizontalMultiLevelHierarchy"/>
    <dgm:cxn modelId="{99BC73CA-A708-4D15-B50E-86FE2FC68E15}" type="presParOf" srcId="{ABAF7CDF-40E7-4C40-B55B-7FC1890E9D37}" destId="{AC7F579D-41B9-410D-985B-B0004B7AE77F}" srcOrd="2" destOrd="0" presId="urn:microsoft.com/office/officeart/2008/layout/HorizontalMultiLevelHierarchy"/>
    <dgm:cxn modelId="{1B43D4D7-285F-46E3-8769-3A498F5DA8A7}" type="presParOf" srcId="{AC7F579D-41B9-410D-985B-B0004B7AE77F}" destId="{48921798-8BC6-4D44-9254-57D23451101F}" srcOrd="0" destOrd="0" presId="urn:microsoft.com/office/officeart/2008/layout/HorizontalMultiLevelHierarchy"/>
    <dgm:cxn modelId="{9D6C7ACE-D131-45BC-8899-1807A020CD9A}" type="presParOf" srcId="{ABAF7CDF-40E7-4C40-B55B-7FC1890E9D37}" destId="{E8470753-E3CB-4FB4-AA7F-4D315C018D12}" srcOrd="3" destOrd="0" presId="urn:microsoft.com/office/officeart/2008/layout/HorizontalMultiLevelHierarchy"/>
    <dgm:cxn modelId="{DC720666-E66E-4463-8247-4ACAB9C6B6CD}" type="presParOf" srcId="{E8470753-E3CB-4FB4-AA7F-4D315C018D12}" destId="{43020882-F563-417B-A1CF-8F15697E30D4}" srcOrd="0" destOrd="0" presId="urn:microsoft.com/office/officeart/2008/layout/HorizontalMultiLevelHierarchy"/>
    <dgm:cxn modelId="{E33D1EF5-FEA9-4CF3-98AB-DF3ECDA8C85A}" type="presParOf" srcId="{E8470753-E3CB-4FB4-AA7F-4D315C018D12}" destId="{5BA8B10A-C5C0-4C11-ABE1-DFDD375DA32F}" srcOrd="1" destOrd="0" presId="urn:microsoft.com/office/officeart/2008/layout/HorizontalMultiLevelHierarchy"/>
    <dgm:cxn modelId="{DAC8AFF2-4018-4754-8854-FF7C398A3314}" type="presParOf" srcId="{ABAF7CDF-40E7-4C40-B55B-7FC1890E9D37}" destId="{0E435EEA-1CF1-4853-A2E6-6EF38FFB08FE}" srcOrd="4" destOrd="0" presId="urn:microsoft.com/office/officeart/2008/layout/HorizontalMultiLevelHierarchy"/>
    <dgm:cxn modelId="{90FCA0B1-BF0C-4CB4-91DA-7B6BC651ED75}" type="presParOf" srcId="{0E435EEA-1CF1-4853-A2E6-6EF38FFB08FE}" destId="{DA53E76D-011D-4D0F-A3C3-F45D0335D09A}" srcOrd="0" destOrd="0" presId="urn:microsoft.com/office/officeart/2008/layout/HorizontalMultiLevelHierarchy"/>
    <dgm:cxn modelId="{9FAA2DB1-A904-4E57-AF65-B14304B1CA10}" type="presParOf" srcId="{ABAF7CDF-40E7-4C40-B55B-7FC1890E9D37}" destId="{45C4CD34-E5A0-415A-ACF1-06CD85286816}" srcOrd="5" destOrd="0" presId="urn:microsoft.com/office/officeart/2008/layout/HorizontalMultiLevelHierarchy"/>
    <dgm:cxn modelId="{E5939277-F3C4-4044-8754-3956D54938F8}" type="presParOf" srcId="{45C4CD34-E5A0-415A-ACF1-06CD85286816}" destId="{9B36951A-2040-46FE-9CFD-57E594C6D40C}" srcOrd="0" destOrd="0" presId="urn:microsoft.com/office/officeart/2008/layout/HorizontalMultiLevelHierarchy"/>
    <dgm:cxn modelId="{8879D6A3-9015-4D36-AAD2-84436C274543}" type="presParOf" srcId="{45C4CD34-E5A0-415A-ACF1-06CD85286816}" destId="{625FB13B-C50D-4C84-929F-811E77EE37BE}" srcOrd="1" destOrd="0" presId="urn:microsoft.com/office/officeart/2008/layout/HorizontalMultiLevelHierarchy"/>
    <dgm:cxn modelId="{AE66268D-D6FA-4A2A-A851-B91F9FBB1B3E}" type="presParOf" srcId="{ABAF7CDF-40E7-4C40-B55B-7FC1890E9D37}" destId="{728E725A-9712-47E7-9B0F-C44814A0C596}" srcOrd="6" destOrd="0" presId="urn:microsoft.com/office/officeart/2008/layout/HorizontalMultiLevelHierarchy"/>
    <dgm:cxn modelId="{DF860482-39C5-4D0D-81CD-999AA59660D4}" type="presParOf" srcId="{728E725A-9712-47E7-9B0F-C44814A0C596}" destId="{1ED2A80F-3A0F-4F58-A305-D690765B520B}" srcOrd="0" destOrd="0" presId="urn:microsoft.com/office/officeart/2008/layout/HorizontalMultiLevelHierarchy"/>
    <dgm:cxn modelId="{76C604A3-28E2-42F4-B6DC-DFF32EE0B4E2}" type="presParOf" srcId="{ABAF7CDF-40E7-4C40-B55B-7FC1890E9D37}" destId="{E1CC15D0-54D9-4788-ACB5-2BB0888C6371}" srcOrd="7" destOrd="0" presId="urn:microsoft.com/office/officeart/2008/layout/HorizontalMultiLevelHierarchy"/>
    <dgm:cxn modelId="{A988AB62-6265-446C-80A2-E793B83A10F7}" type="presParOf" srcId="{E1CC15D0-54D9-4788-ACB5-2BB0888C6371}" destId="{4E43A571-90FC-46DE-A4EF-6A7D50D13116}" srcOrd="0" destOrd="0" presId="urn:microsoft.com/office/officeart/2008/layout/HorizontalMultiLevelHierarchy"/>
    <dgm:cxn modelId="{1B00D078-98DB-43E7-8780-FF7BF7EFE013}" type="presParOf" srcId="{E1CC15D0-54D9-4788-ACB5-2BB0888C6371}" destId="{D7B1F5E0-8EEF-4CC5-B3C4-5F37DFCAB97C}" srcOrd="1" destOrd="0" presId="urn:microsoft.com/office/officeart/2008/layout/HorizontalMultiLevelHierarchy"/>
    <dgm:cxn modelId="{39140505-23EB-4193-8F81-7A6583A36BF8}" type="presParOf" srcId="{ABAF7CDF-40E7-4C40-B55B-7FC1890E9D37}" destId="{C9F2DC8B-6277-49E8-A138-4FFC873CC8B4}" srcOrd="8" destOrd="0" presId="urn:microsoft.com/office/officeart/2008/layout/HorizontalMultiLevelHierarchy"/>
    <dgm:cxn modelId="{6CD6AE98-3E20-4F9B-A5B9-50DD6C314A5B}" type="presParOf" srcId="{C9F2DC8B-6277-49E8-A138-4FFC873CC8B4}" destId="{67F336CB-5143-4758-871E-4BFC295CDF3D}" srcOrd="0" destOrd="0" presId="urn:microsoft.com/office/officeart/2008/layout/HorizontalMultiLevelHierarchy"/>
    <dgm:cxn modelId="{B37EDA51-1C65-48E4-96A3-419F45501E2C}" type="presParOf" srcId="{ABAF7CDF-40E7-4C40-B55B-7FC1890E9D37}" destId="{74F57F16-6A1B-452E-8FEB-B73738B40280}" srcOrd="9" destOrd="0" presId="urn:microsoft.com/office/officeart/2008/layout/HorizontalMultiLevelHierarchy"/>
    <dgm:cxn modelId="{8DB0FCD4-9B8F-42BE-B956-AB8A69EE5DB2}" type="presParOf" srcId="{74F57F16-6A1B-452E-8FEB-B73738B40280}" destId="{673D6CCB-70F2-4892-B2AC-91E78FCEE0B6}" srcOrd="0" destOrd="0" presId="urn:microsoft.com/office/officeart/2008/layout/HorizontalMultiLevelHierarchy"/>
    <dgm:cxn modelId="{579E7DED-962E-473D-8C2C-61DFEF48F230}" type="presParOf" srcId="{74F57F16-6A1B-452E-8FEB-B73738B40280}" destId="{BFBA448B-25E3-49D9-99FB-EFA88EBED6A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70C1BE-3553-4E87-9FA3-9DEEEC726E87}" type="doc">
      <dgm:prSet loTypeId="urn:microsoft.com/office/officeart/2005/8/layout/process2" loCatId="process" qsTypeId="urn:microsoft.com/office/officeart/2005/8/quickstyle/3d1" qsCatId="3D" csTypeId="urn:microsoft.com/office/officeart/2005/8/colors/accent2_2" csCatId="accent2" phldr="1"/>
      <dgm:spPr/>
    </dgm:pt>
    <dgm:pt modelId="{9A6D7DCE-61FB-4FD7-BF57-85D2F9C7CAFE}">
      <dgm:prSet phldrT="[Текст]"/>
      <dgm:spPr/>
      <dgm:t>
        <a:bodyPr/>
        <a:lstStyle/>
        <a:p>
          <a:r>
            <a:rPr lang="ru-RU" dirty="0" smtClean="0"/>
            <a:t>Проект</a:t>
          </a:r>
          <a:endParaRPr lang="ru-RU" dirty="0"/>
        </a:p>
      </dgm:t>
    </dgm:pt>
    <dgm:pt modelId="{1D76B679-8E9C-4FCC-9196-CAE4096699FF}" type="parTrans" cxnId="{8E1ACD7A-75FE-4312-93DB-3076FB6F5949}">
      <dgm:prSet/>
      <dgm:spPr/>
      <dgm:t>
        <a:bodyPr/>
        <a:lstStyle/>
        <a:p>
          <a:endParaRPr lang="ru-RU"/>
        </a:p>
      </dgm:t>
    </dgm:pt>
    <dgm:pt modelId="{1063C8B9-43B7-4489-9908-6D72E94772DF}" type="sibTrans" cxnId="{8E1ACD7A-75FE-4312-93DB-3076FB6F5949}">
      <dgm:prSet/>
      <dgm:spPr/>
      <dgm:t>
        <a:bodyPr/>
        <a:lstStyle/>
        <a:p>
          <a:endParaRPr lang="ru-RU"/>
        </a:p>
      </dgm:t>
    </dgm:pt>
    <dgm:pt modelId="{F44B9535-88F6-48D1-BBB2-D97E70620E0B}">
      <dgm:prSet phldrT="[Текст]"/>
      <dgm:spPr/>
      <dgm:t>
        <a:bodyPr/>
        <a:lstStyle/>
        <a:p>
          <a:r>
            <a:rPr lang="ru-RU" dirty="0" smtClean="0"/>
            <a:t>Экспертиза</a:t>
          </a:r>
          <a:endParaRPr lang="ru-RU" dirty="0"/>
        </a:p>
      </dgm:t>
    </dgm:pt>
    <dgm:pt modelId="{AD687A98-AAB8-41BA-AF2A-6EA073DA2EC1}" type="parTrans" cxnId="{D1859510-8482-400B-99A0-003D446AB36D}">
      <dgm:prSet/>
      <dgm:spPr/>
      <dgm:t>
        <a:bodyPr/>
        <a:lstStyle/>
        <a:p>
          <a:endParaRPr lang="ru-RU"/>
        </a:p>
      </dgm:t>
    </dgm:pt>
    <dgm:pt modelId="{0A2D7342-D88D-4DA8-98AE-067655587964}" type="sibTrans" cxnId="{D1859510-8482-400B-99A0-003D446AB36D}">
      <dgm:prSet/>
      <dgm:spPr/>
      <dgm:t>
        <a:bodyPr/>
        <a:lstStyle/>
        <a:p>
          <a:endParaRPr lang="ru-RU"/>
        </a:p>
      </dgm:t>
    </dgm:pt>
    <dgm:pt modelId="{3C8968CE-52C7-48FA-A000-464842764324}">
      <dgm:prSet phldrT="[Текст]"/>
      <dgm:spPr/>
      <dgm:t>
        <a:bodyPr/>
        <a:lstStyle/>
        <a:p>
          <a:r>
            <a:rPr lang="ru-RU" dirty="0" smtClean="0"/>
            <a:t>Стройка</a:t>
          </a:r>
          <a:endParaRPr lang="ru-RU" dirty="0"/>
        </a:p>
      </dgm:t>
    </dgm:pt>
    <dgm:pt modelId="{27CB8F23-64B2-4FDC-8EC3-6E921EB8EDE4}" type="parTrans" cxnId="{5BDEE044-FF0D-4591-8C79-A45263315F8A}">
      <dgm:prSet/>
      <dgm:spPr/>
      <dgm:t>
        <a:bodyPr/>
        <a:lstStyle/>
        <a:p>
          <a:endParaRPr lang="ru-RU"/>
        </a:p>
      </dgm:t>
    </dgm:pt>
    <dgm:pt modelId="{288DB36E-F14D-4860-B975-91F973BC0F88}" type="sibTrans" cxnId="{5BDEE044-FF0D-4591-8C79-A45263315F8A}">
      <dgm:prSet/>
      <dgm:spPr/>
      <dgm:t>
        <a:bodyPr/>
        <a:lstStyle/>
        <a:p>
          <a:endParaRPr lang="ru-RU"/>
        </a:p>
      </dgm:t>
    </dgm:pt>
    <dgm:pt modelId="{AC718893-DE91-4196-A6FF-112C257241A2}" type="pres">
      <dgm:prSet presAssocID="{CB70C1BE-3553-4E87-9FA3-9DEEEC726E87}" presName="linearFlow" presStyleCnt="0">
        <dgm:presLayoutVars>
          <dgm:resizeHandles val="exact"/>
        </dgm:presLayoutVars>
      </dgm:prSet>
      <dgm:spPr/>
    </dgm:pt>
    <dgm:pt modelId="{694A6523-B14E-48DD-98E0-EDE4D9CE2F0C}" type="pres">
      <dgm:prSet presAssocID="{9A6D7DCE-61FB-4FD7-BF57-85D2F9C7CAF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6B016-DF26-457D-8035-12EECB030F03}" type="pres">
      <dgm:prSet presAssocID="{1063C8B9-43B7-4489-9908-6D72E94772D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9620BD6-28B9-4528-BA9B-A5137E1B5C25}" type="pres">
      <dgm:prSet presAssocID="{1063C8B9-43B7-4489-9908-6D72E94772D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6C9F256-FF9B-4A03-A617-D9247D500489}" type="pres">
      <dgm:prSet presAssocID="{F44B9535-88F6-48D1-BBB2-D97E70620E0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4BA28-64C4-4AAC-937B-236E2F0BFE96}" type="pres">
      <dgm:prSet presAssocID="{0A2D7342-D88D-4DA8-98AE-067655587964}" presName="sibTrans" presStyleLbl="sibTrans2D1" presStyleIdx="1" presStyleCnt="2"/>
      <dgm:spPr/>
      <dgm:t>
        <a:bodyPr/>
        <a:lstStyle/>
        <a:p>
          <a:endParaRPr lang="ru-RU"/>
        </a:p>
      </dgm:t>
    </dgm:pt>
    <dgm:pt modelId="{5C5AAF64-5687-4157-9EF5-119484D0E273}" type="pres">
      <dgm:prSet presAssocID="{0A2D7342-D88D-4DA8-98AE-06765558796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F0638C9B-4ABB-498D-89E9-C09C1432080A}" type="pres">
      <dgm:prSet presAssocID="{3C8968CE-52C7-48FA-A000-46484276432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68EDBE-7131-4D81-AE13-789B9BB06DCA}" type="presOf" srcId="{1063C8B9-43B7-4489-9908-6D72E94772DF}" destId="{59620BD6-28B9-4528-BA9B-A5137E1B5C25}" srcOrd="1" destOrd="0" presId="urn:microsoft.com/office/officeart/2005/8/layout/process2"/>
    <dgm:cxn modelId="{547DE197-001D-4893-B9ED-7DEDDF6712BD}" type="presOf" srcId="{F44B9535-88F6-48D1-BBB2-D97E70620E0B}" destId="{96C9F256-FF9B-4A03-A617-D9247D500489}" srcOrd="0" destOrd="0" presId="urn:microsoft.com/office/officeart/2005/8/layout/process2"/>
    <dgm:cxn modelId="{8E1ACD7A-75FE-4312-93DB-3076FB6F5949}" srcId="{CB70C1BE-3553-4E87-9FA3-9DEEEC726E87}" destId="{9A6D7DCE-61FB-4FD7-BF57-85D2F9C7CAFE}" srcOrd="0" destOrd="0" parTransId="{1D76B679-8E9C-4FCC-9196-CAE4096699FF}" sibTransId="{1063C8B9-43B7-4489-9908-6D72E94772DF}"/>
    <dgm:cxn modelId="{A393F563-1CB2-4F07-A072-B85EF5043650}" type="presOf" srcId="{3C8968CE-52C7-48FA-A000-464842764324}" destId="{F0638C9B-4ABB-498D-89E9-C09C1432080A}" srcOrd="0" destOrd="0" presId="urn:microsoft.com/office/officeart/2005/8/layout/process2"/>
    <dgm:cxn modelId="{1AE994F2-3DA8-4603-926E-92A22FBB8523}" type="presOf" srcId="{1063C8B9-43B7-4489-9908-6D72E94772DF}" destId="{A856B016-DF26-457D-8035-12EECB030F03}" srcOrd="0" destOrd="0" presId="urn:microsoft.com/office/officeart/2005/8/layout/process2"/>
    <dgm:cxn modelId="{D1859510-8482-400B-99A0-003D446AB36D}" srcId="{CB70C1BE-3553-4E87-9FA3-9DEEEC726E87}" destId="{F44B9535-88F6-48D1-BBB2-D97E70620E0B}" srcOrd="1" destOrd="0" parTransId="{AD687A98-AAB8-41BA-AF2A-6EA073DA2EC1}" sibTransId="{0A2D7342-D88D-4DA8-98AE-067655587964}"/>
    <dgm:cxn modelId="{47543751-A88B-4FAD-A2D9-0C837F491BF1}" type="presOf" srcId="{0A2D7342-D88D-4DA8-98AE-067655587964}" destId="{5C5AAF64-5687-4157-9EF5-119484D0E273}" srcOrd="1" destOrd="0" presId="urn:microsoft.com/office/officeart/2005/8/layout/process2"/>
    <dgm:cxn modelId="{6C460E26-1805-461A-AA15-55B65AC36301}" type="presOf" srcId="{0A2D7342-D88D-4DA8-98AE-067655587964}" destId="{0CC4BA28-64C4-4AAC-937B-236E2F0BFE96}" srcOrd="0" destOrd="0" presId="urn:microsoft.com/office/officeart/2005/8/layout/process2"/>
    <dgm:cxn modelId="{5BDEE044-FF0D-4591-8C79-A45263315F8A}" srcId="{CB70C1BE-3553-4E87-9FA3-9DEEEC726E87}" destId="{3C8968CE-52C7-48FA-A000-464842764324}" srcOrd="2" destOrd="0" parTransId="{27CB8F23-64B2-4FDC-8EC3-6E921EB8EDE4}" sibTransId="{288DB36E-F14D-4860-B975-91F973BC0F88}"/>
    <dgm:cxn modelId="{2296465F-AEFB-4E3A-B2C6-74EC4342C579}" type="presOf" srcId="{9A6D7DCE-61FB-4FD7-BF57-85D2F9C7CAFE}" destId="{694A6523-B14E-48DD-98E0-EDE4D9CE2F0C}" srcOrd="0" destOrd="0" presId="urn:microsoft.com/office/officeart/2005/8/layout/process2"/>
    <dgm:cxn modelId="{B4B73B24-FFFD-45D2-8DF5-3347C9F25577}" type="presOf" srcId="{CB70C1BE-3553-4E87-9FA3-9DEEEC726E87}" destId="{AC718893-DE91-4196-A6FF-112C257241A2}" srcOrd="0" destOrd="0" presId="urn:microsoft.com/office/officeart/2005/8/layout/process2"/>
    <dgm:cxn modelId="{28298565-0B38-43E1-8664-82EF8131E57A}" type="presParOf" srcId="{AC718893-DE91-4196-A6FF-112C257241A2}" destId="{694A6523-B14E-48DD-98E0-EDE4D9CE2F0C}" srcOrd="0" destOrd="0" presId="urn:microsoft.com/office/officeart/2005/8/layout/process2"/>
    <dgm:cxn modelId="{F5FE7CE4-85E7-46C6-8483-FBFC879E88A0}" type="presParOf" srcId="{AC718893-DE91-4196-A6FF-112C257241A2}" destId="{A856B016-DF26-457D-8035-12EECB030F03}" srcOrd="1" destOrd="0" presId="urn:microsoft.com/office/officeart/2005/8/layout/process2"/>
    <dgm:cxn modelId="{AC787655-1BCA-4128-AB12-4E97B2C754AE}" type="presParOf" srcId="{A856B016-DF26-457D-8035-12EECB030F03}" destId="{59620BD6-28B9-4528-BA9B-A5137E1B5C25}" srcOrd="0" destOrd="0" presId="urn:microsoft.com/office/officeart/2005/8/layout/process2"/>
    <dgm:cxn modelId="{74C16C3C-9662-451A-829B-CFF968BF6F60}" type="presParOf" srcId="{AC718893-DE91-4196-A6FF-112C257241A2}" destId="{96C9F256-FF9B-4A03-A617-D9247D500489}" srcOrd="2" destOrd="0" presId="urn:microsoft.com/office/officeart/2005/8/layout/process2"/>
    <dgm:cxn modelId="{423299CE-604F-4888-97CF-C75FECD2704E}" type="presParOf" srcId="{AC718893-DE91-4196-A6FF-112C257241A2}" destId="{0CC4BA28-64C4-4AAC-937B-236E2F0BFE96}" srcOrd="3" destOrd="0" presId="urn:microsoft.com/office/officeart/2005/8/layout/process2"/>
    <dgm:cxn modelId="{D8B1E3A8-E41F-4E85-990E-A2591DDC99E9}" type="presParOf" srcId="{0CC4BA28-64C4-4AAC-937B-236E2F0BFE96}" destId="{5C5AAF64-5687-4157-9EF5-119484D0E273}" srcOrd="0" destOrd="0" presId="urn:microsoft.com/office/officeart/2005/8/layout/process2"/>
    <dgm:cxn modelId="{F89933D2-86D5-4C9F-83CC-A7983B7687FE}" type="presParOf" srcId="{AC718893-DE91-4196-A6FF-112C257241A2}" destId="{F0638C9B-4ABB-498D-89E9-C09C1432080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B1C49E-2D2F-49F0-8039-DE48B09BC66F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9C0E1C64-0404-4C0E-99B3-B64BE501634A}">
      <dgm:prSet phldrT="[Текст]" custT="1"/>
      <dgm:spPr/>
      <dgm:t>
        <a:bodyPr/>
        <a:lstStyle/>
        <a:p>
          <a:r>
            <a:rPr lang="ru-RU" sz="1100" dirty="0" smtClean="0"/>
            <a:t>1. Последовательность проектирования — от общего к частному.</a:t>
          </a:r>
          <a:endParaRPr lang="ru-RU" sz="1100" dirty="0"/>
        </a:p>
      </dgm:t>
    </dgm:pt>
    <dgm:pt modelId="{EFAD2F73-B2B1-47B2-B5BD-075B69B60129}" type="parTrans" cxnId="{923877F6-71A2-4D3F-B813-E40580CD3468}">
      <dgm:prSet/>
      <dgm:spPr/>
      <dgm:t>
        <a:bodyPr/>
        <a:lstStyle/>
        <a:p>
          <a:endParaRPr lang="ru-RU" sz="1600"/>
        </a:p>
      </dgm:t>
    </dgm:pt>
    <dgm:pt modelId="{4F654D05-2EAC-45DB-9A5E-13D92E5CA264}" type="sibTrans" cxnId="{923877F6-71A2-4D3F-B813-E40580CD3468}">
      <dgm:prSet/>
      <dgm:spPr/>
      <dgm:t>
        <a:bodyPr/>
        <a:lstStyle/>
        <a:p>
          <a:endParaRPr lang="ru-RU" sz="1600"/>
        </a:p>
      </dgm:t>
    </dgm:pt>
    <dgm:pt modelId="{A0BF161E-0FA6-4DB8-9F63-BE0F2580DF26}">
      <dgm:prSet custT="1"/>
      <dgm:spPr/>
      <dgm:t>
        <a:bodyPr/>
        <a:lstStyle/>
        <a:p>
          <a:r>
            <a:rPr lang="ru-RU" sz="1100" smtClean="0"/>
            <a:t>2. Комплектность проектирования.</a:t>
          </a:r>
          <a:endParaRPr lang="ru-RU" sz="1100"/>
        </a:p>
      </dgm:t>
    </dgm:pt>
    <dgm:pt modelId="{6E5EE844-3E9E-4BD5-B4C8-F8C705256CB5}" type="parTrans" cxnId="{AD5BF88B-69D1-45FD-9437-102D197E1517}">
      <dgm:prSet/>
      <dgm:spPr/>
      <dgm:t>
        <a:bodyPr/>
        <a:lstStyle/>
        <a:p>
          <a:endParaRPr lang="ru-RU" sz="1600"/>
        </a:p>
      </dgm:t>
    </dgm:pt>
    <dgm:pt modelId="{3CD0E7ED-88D2-4177-B178-068DFA9E72A5}" type="sibTrans" cxnId="{AD5BF88B-69D1-45FD-9437-102D197E1517}">
      <dgm:prSet/>
      <dgm:spPr/>
      <dgm:t>
        <a:bodyPr/>
        <a:lstStyle/>
        <a:p>
          <a:endParaRPr lang="ru-RU" sz="1600"/>
        </a:p>
      </dgm:t>
    </dgm:pt>
    <dgm:pt modelId="{0D4C6D73-8B11-4A37-B6D3-FEB66CA2C67D}">
      <dgm:prSet custT="1"/>
      <dgm:spPr/>
      <dgm:t>
        <a:bodyPr/>
        <a:lstStyle/>
        <a:p>
          <a:r>
            <a:rPr lang="ru-RU" sz="1100" dirty="0" smtClean="0"/>
            <a:t>3. Использование типовых элементов, решений, узлов, нормалей.</a:t>
          </a:r>
          <a:endParaRPr lang="ru-RU" sz="1100" dirty="0"/>
        </a:p>
      </dgm:t>
    </dgm:pt>
    <dgm:pt modelId="{50308208-B164-432A-856A-27F45B2FDFD4}" type="parTrans" cxnId="{C5638599-5960-4C5A-B23E-95DB7CE7514B}">
      <dgm:prSet/>
      <dgm:spPr/>
      <dgm:t>
        <a:bodyPr/>
        <a:lstStyle/>
        <a:p>
          <a:endParaRPr lang="ru-RU" sz="1600"/>
        </a:p>
      </dgm:t>
    </dgm:pt>
    <dgm:pt modelId="{CA89C5FF-07F7-439B-9579-2BBC39C1C41B}" type="sibTrans" cxnId="{C5638599-5960-4C5A-B23E-95DB7CE7514B}">
      <dgm:prSet/>
      <dgm:spPr/>
      <dgm:t>
        <a:bodyPr/>
        <a:lstStyle/>
        <a:p>
          <a:endParaRPr lang="ru-RU" sz="1600"/>
        </a:p>
      </dgm:t>
    </dgm:pt>
    <dgm:pt modelId="{BD7C1E28-3771-4DB7-B59C-45AE50DDDFD9}">
      <dgm:prSet custT="1"/>
      <dgm:spPr/>
      <dgm:t>
        <a:bodyPr/>
        <a:lstStyle/>
        <a:p>
          <a:r>
            <a:rPr lang="ru-RU" sz="1100" smtClean="0"/>
            <a:t>4. Использование единой нормативной базы.</a:t>
          </a:r>
          <a:endParaRPr lang="ru-RU" sz="1100"/>
        </a:p>
      </dgm:t>
    </dgm:pt>
    <dgm:pt modelId="{8B30C2A8-C72A-432D-BE53-9023B77FCFAD}" type="parTrans" cxnId="{4F8A8132-E3F3-43E9-AED8-D04D9CF9530D}">
      <dgm:prSet/>
      <dgm:spPr/>
      <dgm:t>
        <a:bodyPr/>
        <a:lstStyle/>
        <a:p>
          <a:endParaRPr lang="ru-RU" sz="1600"/>
        </a:p>
      </dgm:t>
    </dgm:pt>
    <dgm:pt modelId="{572C5D3A-B1DC-4D79-94FA-A49A08C3C943}" type="sibTrans" cxnId="{4F8A8132-E3F3-43E9-AED8-D04D9CF9530D}">
      <dgm:prSet/>
      <dgm:spPr/>
      <dgm:t>
        <a:bodyPr/>
        <a:lstStyle/>
        <a:p>
          <a:endParaRPr lang="ru-RU" sz="1600"/>
        </a:p>
      </dgm:t>
    </dgm:pt>
    <dgm:pt modelId="{A3D788CA-8187-4F94-A204-8D2D7BF086E7}">
      <dgm:prSet custT="1"/>
      <dgm:spPr/>
      <dgm:t>
        <a:bodyPr/>
        <a:lstStyle/>
        <a:p>
          <a:r>
            <a:rPr lang="ru-RU" sz="1100" dirty="0" smtClean="0"/>
            <a:t>5. Вариантность проработок.</a:t>
          </a:r>
          <a:endParaRPr lang="ru-RU" sz="1100" dirty="0"/>
        </a:p>
      </dgm:t>
    </dgm:pt>
    <dgm:pt modelId="{9B68E827-73EF-4FE1-93DA-BFA9537C5E2A}" type="parTrans" cxnId="{347F6F60-C342-4ACE-AE29-D939F65563E9}">
      <dgm:prSet/>
      <dgm:spPr/>
      <dgm:t>
        <a:bodyPr/>
        <a:lstStyle/>
        <a:p>
          <a:endParaRPr lang="ru-RU" sz="1600"/>
        </a:p>
      </dgm:t>
    </dgm:pt>
    <dgm:pt modelId="{4BA56C92-C517-45F1-A8DD-6B54D375232E}" type="sibTrans" cxnId="{347F6F60-C342-4ACE-AE29-D939F65563E9}">
      <dgm:prSet/>
      <dgm:spPr/>
      <dgm:t>
        <a:bodyPr/>
        <a:lstStyle/>
        <a:p>
          <a:endParaRPr lang="ru-RU" sz="1600"/>
        </a:p>
      </dgm:t>
    </dgm:pt>
    <dgm:pt modelId="{A8B5B80D-A737-417C-B157-59B733F6AE40}">
      <dgm:prSet custT="1"/>
      <dgm:spPr/>
      <dgm:t>
        <a:bodyPr/>
        <a:lstStyle/>
        <a:p>
          <a:r>
            <a:rPr lang="ru-RU" sz="1050" dirty="0" smtClean="0"/>
            <a:t>ОИ, </a:t>
          </a:r>
          <a:r>
            <a:rPr lang="ru-RU" sz="1050" dirty="0" smtClean="0"/>
            <a:t>ТЭО, ТЗ, технология, генеральный план, архитектурные решения, конструктив, инженерия, формирование разделов</a:t>
          </a:r>
          <a:endParaRPr lang="ru-RU" sz="1050" dirty="0"/>
        </a:p>
      </dgm:t>
    </dgm:pt>
    <dgm:pt modelId="{57C7CE00-4240-4AC8-8F67-ABE4C6943F2C}" type="parTrans" cxnId="{61B5CD92-239F-48FE-8A76-3D868953EDEF}">
      <dgm:prSet/>
      <dgm:spPr/>
      <dgm:t>
        <a:bodyPr/>
        <a:lstStyle/>
        <a:p>
          <a:endParaRPr lang="ru-RU" sz="1600"/>
        </a:p>
      </dgm:t>
    </dgm:pt>
    <dgm:pt modelId="{51A45DD3-8F41-4265-8116-0006BB9D779A}" type="sibTrans" cxnId="{61B5CD92-239F-48FE-8A76-3D868953EDEF}">
      <dgm:prSet/>
      <dgm:spPr/>
      <dgm:t>
        <a:bodyPr/>
        <a:lstStyle/>
        <a:p>
          <a:endParaRPr lang="ru-RU" sz="1600"/>
        </a:p>
      </dgm:t>
    </dgm:pt>
    <dgm:pt modelId="{37EE9D4E-2299-4492-99B1-9AB9B5BEC73F}">
      <dgm:prSet custT="1"/>
      <dgm:spPr/>
      <dgm:t>
        <a:bodyPr/>
        <a:lstStyle/>
        <a:p>
          <a:r>
            <a:rPr lang="ru-RU" sz="1050" dirty="0" smtClean="0"/>
            <a:t>В соответствии с Положением о составе и содержании разделов проектной документации (87 постановление Правительства РФ)</a:t>
          </a:r>
          <a:endParaRPr lang="ru-RU" sz="1050" dirty="0"/>
        </a:p>
      </dgm:t>
    </dgm:pt>
    <dgm:pt modelId="{8EC3887A-7EFB-42F2-95B1-CB9C4F7FA96F}" type="parTrans" cxnId="{D0BAE40D-1CE5-4FCF-85D3-19EEFF85D40E}">
      <dgm:prSet/>
      <dgm:spPr/>
      <dgm:t>
        <a:bodyPr/>
        <a:lstStyle/>
        <a:p>
          <a:endParaRPr lang="ru-RU" sz="1600"/>
        </a:p>
      </dgm:t>
    </dgm:pt>
    <dgm:pt modelId="{82B0BC7F-C400-487E-A003-E2242F4E9391}" type="sibTrans" cxnId="{D0BAE40D-1CE5-4FCF-85D3-19EEFF85D40E}">
      <dgm:prSet/>
      <dgm:spPr/>
      <dgm:t>
        <a:bodyPr/>
        <a:lstStyle/>
        <a:p>
          <a:endParaRPr lang="ru-RU" sz="1600"/>
        </a:p>
      </dgm:t>
    </dgm:pt>
    <dgm:pt modelId="{521FD003-2F23-4D55-B9E4-C0312E42920E}">
      <dgm:prSet custT="1"/>
      <dgm:spPr/>
      <dgm:t>
        <a:bodyPr/>
        <a:lstStyle/>
        <a:p>
          <a:r>
            <a:rPr lang="ru-RU" sz="1100" dirty="0" smtClean="0"/>
            <a:t>Технические регламенты, нормативные правовые акты, СП, ГОСТы, иные документы</a:t>
          </a:r>
          <a:endParaRPr lang="ru-RU" sz="1100" dirty="0"/>
        </a:p>
      </dgm:t>
    </dgm:pt>
    <dgm:pt modelId="{DC758763-3B1D-43FD-85E1-342E37CC2810}" type="parTrans" cxnId="{3CE26BC3-D8A5-4014-895D-99840CC9F203}">
      <dgm:prSet/>
      <dgm:spPr/>
      <dgm:t>
        <a:bodyPr/>
        <a:lstStyle/>
        <a:p>
          <a:endParaRPr lang="ru-RU" sz="1600"/>
        </a:p>
      </dgm:t>
    </dgm:pt>
    <dgm:pt modelId="{72D5320E-1A7A-4414-88BB-49387F4B508C}" type="sibTrans" cxnId="{3CE26BC3-D8A5-4014-895D-99840CC9F203}">
      <dgm:prSet/>
      <dgm:spPr/>
      <dgm:t>
        <a:bodyPr/>
        <a:lstStyle/>
        <a:p>
          <a:endParaRPr lang="ru-RU" sz="1600"/>
        </a:p>
      </dgm:t>
    </dgm:pt>
    <dgm:pt modelId="{6773EC51-0D4F-44F0-84AD-A89258A49F9C}">
      <dgm:prSet custT="1"/>
      <dgm:spPr/>
      <dgm:t>
        <a:bodyPr/>
        <a:lstStyle/>
        <a:p>
          <a:r>
            <a:rPr lang="ru-RU" sz="1050" dirty="0" smtClean="0"/>
            <a:t>Существующие альбомы типовых конструкций, формирующиеся базы данных систем информационного моделирования</a:t>
          </a:r>
          <a:endParaRPr lang="ru-RU" sz="1050" dirty="0"/>
        </a:p>
      </dgm:t>
    </dgm:pt>
    <dgm:pt modelId="{E0E20BDE-B187-4717-89F4-48B97FA2F01D}" type="parTrans" cxnId="{6788D917-B13A-497D-9A87-52FE1A058E79}">
      <dgm:prSet/>
      <dgm:spPr/>
      <dgm:t>
        <a:bodyPr/>
        <a:lstStyle/>
        <a:p>
          <a:endParaRPr lang="ru-RU" sz="1600"/>
        </a:p>
      </dgm:t>
    </dgm:pt>
    <dgm:pt modelId="{AB6FF54A-87DF-4F7B-BB25-314EC0F6AAE9}" type="sibTrans" cxnId="{6788D917-B13A-497D-9A87-52FE1A058E79}">
      <dgm:prSet/>
      <dgm:spPr/>
      <dgm:t>
        <a:bodyPr/>
        <a:lstStyle/>
        <a:p>
          <a:endParaRPr lang="ru-RU" sz="1600"/>
        </a:p>
      </dgm:t>
    </dgm:pt>
    <dgm:pt modelId="{2BF55465-E98C-4D54-B425-7025280A4332}">
      <dgm:prSet custT="1"/>
      <dgm:spPr/>
      <dgm:t>
        <a:bodyPr/>
        <a:lstStyle/>
        <a:p>
          <a:r>
            <a:rPr lang="ru-RU" sz="1000" dirty="0" err="1" smtClean="0"/>
            <a:t>Многовариантность</a:t>
          </a:r>
          <a:r>
            <a:rPr lang="ru-RU" sz="1000" dirty="0" smtClean="0"/>
            <a:t> </a:t>
          </a:r>
          <a:r>
            <a:rPr lang="ru-RU" sz="1000" dirty="0" err="1" smtClean="0"/>
            <a:t>предпроектной</a:t>
          </a:r>
          <a:r>
            <a:rPr lang="ru-RU" sz="1000" dirty="0" smtClean="0"/>
            <a:t> стадии, вариантные проработки стадии подготовки ПД</a:t>
          </a:r>
          <a:endParaRPr lang="ru-RU" sz="1000" dirty="0"/>
        </a:p>
      </dgm:t>
    </dgm:pt>
    <dgm:pt modelId="{6217CFE6-A1C5-49D5-8FFE-DCAC1BAC615E}" type="parTrans" cxnId="{E5C469C2-792A-441B-ACE9-A95D73421B0E}">
      <dgm:prSet/>
      <dgm:spPr/>
      <dgm:t>
        <a:bodyPr/>
        <a:lstStyle/>
        <a:p>
          <a:endParaRPr lang="ru-RU"/>
        </a:p>
      </dgm:t>
    </dgm:pt>
    <dgm:pt modelId="{A7FA8AD0-62A5-4DC4-BB86-3FBD17C012E0}" type="sibTrans" cxnId="{E5C469C2-792A-441B-ACE9-A95D73421B0E}">
      <dgm:prSet/>
      <dgm:spPr/>
      <dgm:t>
        <a:bodyPr/>
        <a:lstStyle/>
        <a:p>
          <a:endParaRPr lang="ru-RU"/>
        </a:p>
      </dgm:t>
    </dgm:pt>
    <dgm:pt modelId="{532D6FC0-5B02-455E-9E4C-EB00A26C6445}" type="pres">
      <dgm:prSet presAssocID="{53B1C49E-2D2F-49F0-8039-DE48B09BC6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988161-A398-4A99-A0FC-55C2EBE710E7}" type="pres">
      <dgm:prSet presAssocID="{9C0E1C64-0404-4C0E-99B3-B64BE501634A}" presName="parentLin" presStyleCnt="0"/>
      <dgm:spPr/>
      <dgm:t>
        <a:bodyPr/>
        <a:lstStyle/>
        <a:p>
          <a:endParaRPr lang="ru-RU"/>
        </a:p>
      </dgm:t>
    </dgm:pt>
    <dgm:pt modelId="{B5AB09BB-2514-4D3E-BCFB-29BC3631092C}" type="pres">
      <dgm:prSet presAssocID="{9C0E1C64-0404-4C0E-99B3-B64BE501634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D312A15-259D-4B7F-BA9E-8DF5413EFE65}" type="pres">
      <dgm:prSet presAssocID="{9C0E1C64-0404-4C0E-99B3-B64BE501634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70D4A-D32A-4CCE-8F73-3EDD8B7A345F}" type="pres">
      <dgm:prSet presAssocID="{9C0E1C64-0404-4C0E-99B3-B64BE501634A}" presName="negativeSpace" presStyleCnt="0"/>
      <dgm:spPr/>
      <dgm:t>
        <a:bodyPr/>
        <a:lstStyle/>
        <a:p>
          <a:endParaRPr lang="ru-RU"/>
        </a:p>
      </dgm:t>
    </dgm:pt>
    <dgm:pt modelId="{3FAE4C8C-B95A-4E63-9AD3-8E752EDAD53A}" type="pres">
      <dgm:prSet presAssocID="{9C0E1C64-0404-4C0E-99B3-B64BE501634A}" presName="childText" presStyleLbl="conFgAcc1" presStyleIdx="0" presStyleCnt="5" custLinFactNeighborY="-20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B67CB-E307-4916-A1DE-2C2FF484A0B4}" type="pres">
      <dgm:prSet presAssocID="{4F654D05-2EAC-45DB-9A5E-13D92E5CA264}" presName="spaceBetweenRectangles" presStyleCnt="0"/>
      <dgm:spPr/>
      <dgm:t>
        <a:bodyPr/>
        <a:lstStyle/>
        <a:p>
          <a:endParaRPr lang="ru-RU"/>
        </a:p>
      </dgm:t>
    </dgm:pt>
    <dgm:pt modelId="{36E7E1CF-1E76-435A-927F-32C16D3B7A60}" type="pres">
      <dgm:prSet presAssocID="{A0BF161E-0FA6-4DB8-9F63-BE0F2580DF26}" presName="parentLin" presStyleCnt="0"/>
      <dgm:spPr/>
      <dgm:t>
        <a:bodyPr/>
        <a:lstStyle/>
        <a:p>
          <a:endParaRPr lang="ru-RU"/>
        </a:p>
      </dgm:t>
    </dgm:pt>
    <dgm:pt modelId="{6CC3D862-EF3D-4EA3-934D-CFD9D7F75019}" type="pres">
      <dgm:prSet presAssocID="{A0BF161E-0FA6-4DB8-9F63-BE0F2580DF2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0DD82A4-457B-4857-BD02-0F7BBB6ECAD8}" type="pres">
      <dgm:prSet presAssocID="{A0BF161E-0FA6-4DB8-9F63-BE0F2580DF2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4B764-5D02-4331-895E-069F6D91BA6C}" type="pres">
      <dgm:prSet presAssocID="{A0BF161E-0FA6-4DB8-9F63-BE0F2580DF26}" presName="negativeSpace" presStyleCnt="0"/>
      <dgm:spPr/>
      <dgm:t>
        <a:bodyPr/>
        <a:lstStyle/>
        <a:p>
          <a:endParaRPr lang="ru-RU"/>
        </a:p>
      </dgm:t>
    </dgm:pt>
    <dgm:pt modelId="{1F71272D-B6A1-4280-A05F-BB9F8DF4E9EC}" type="pres">
      <dgm:prSet presAssocID="{A0BF161E-0FA6-4DB8-9F63-BE0F2580DF26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49AD5-6AE6-49EC-A927-E645C0CCAE97}" type="pres">
      <dgm:prSet presAssocID="{3CD0E7ED-88D2-4177-B178-068DFA9E72A5}" presName="spaceBetweenRectangles" presStyleCnt="0"/>
      <dgm:spPr/>
      <dgm:t>
        <a:bodyPr/>
        <a:lstStyle/>
        <a:p>
          <a:endParaRPr lang="ru-RU"/>
        </a:p>
      </dgm:t>
    </dgm:pt>
    <dgm:pt modelId="{1B13CE82-E1F3-4DAE-AD83-FD79C2EA626F}" type="pres">
      <dgm:prSet presAssocID="{0D4C6D73-8B11-4A37-B6D3-FEB66CA2C67D}" presName="parentLin" presStyleCnt="0"/>
      <dgm:spPr/>
      <dgm:t>
        <a:bodyPr/>
        <a:lstStyle/>
        <a:p>
          <a:endParaRPr lang="ru-RU"/>
        </a:p>
      </dgm:t>
    </dgm:pt>
    <dgm:pt modelId="{BB9992E5-404C-4429-A53F-47D4CECBE093}" type="pres">
      <dgm:prSet presAssocID="{0D4C6D73-8B11-4A37-B6D3-FEB66CA2C67D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589F34BB-DD84-4228-8E25-A7E015438F93}" type="pres">
      <dgm:prSet presAssocID="{0D4C6D73-8B11-4A37-B6D3-FEB66CA2C67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11E45-1EA1-42C5-A944-704056808F52}" type="pres">
      <dgm:prSet presAssocID="{0D4C6D73-8B11-4A37-B6D3-FEB66CA2C67D}" presName="negativeSpace" presStyleCnt="0"/>
      <dgm:spPr/>
      <dgm:t>
        <a:bodyPr/>
        <a:lstStyle/>
        <a:p>
          <a:endParaRPr lang="ru-RU"/>
        </a:p>
      </dgm:t>
    </dgm:pt>
    <dgm:pt modelId="{E3F0B619-45FB-4994-8505-9108281A573D}" type="pres">
      <dgm:prSet presAssocID="{0D4C6D73-8B11-4A37-B6D3-FEB66CA2C67D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B3C71-2B1C-4DE5-95E6-DA6F542E3C7C}" type="pres">
      <dgm:prSet presAssocID="{CA89C5FF-07F7-439B-9579-2BBC39C1C41B}" presName="spaceBetweenRectangles" presStyleCnt="0"/>
      <dgm:spPr/>
      <dgm:t>
        <a:bodyPr/>
        <a:lstStyle/>
        <a:p>
          <a:endParaRPr lang="ru-RU"/>
        </a:p>
      </dgm:t>
    </dgm:pt>
    <dgm:pt modelId="{29F94B23-81A3-4325-8CA6-DD9F5B1DD1F1}" type="pres">
      <dgm:prSet presAssocID="{BD7C1E28-3771-4DB7-B59C-45AE50DDDFD9}" presName="parentLin" presStyleCnt="0"/>
      <dgm:spPr/>
      <dgm:t>
        <a:bodyPr/>
        <a:lstStyle/>
        <a:p>
          <a:endParaRPr lang="ru-RU"/>
        </a:p>
      </dgm:t>
    </dgm:pt>
    <dgm:pt modelId="{87CCC94D-73AA-4ED5-B3F7-44F9E5BD81FC}" type="pres">
      <dgm:prSet presAssocID="{BD7C1E28-3771-4DB7-B59C-45AE50DDDFD9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F4F8115A-6C18-404D-B619-99A1D945BFB0}" type="pres">
      <dgm:prSet presAssocID="{BD7C1E28-3771-4DB7-B59C-45AE50DDDFD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9C6FF-0C0E-4804-8D73-92926AEC4608}" type="pres">
      <dgm:prSet presAssocID="{BD7C1E28-3771-4DB7-B59C-45AE50DDDFD9}" presName="negativeSpace" presStyleCnt="0"/>
      <dgm:spPr/>
      <dgm:t>
        <a:bodyPr/>
        <a:lstStyle/>
        <a:p>
          <a:endParaRPr lang="ru-RU"/>
        </a:p>
      </dgm:t>
    </dgm:pt>
    <dgm:pt modelId="{F19790FE-0C3A-4BEF-AFFD-E7879D7D396F}" type="pres">
      <dgm:prSet presAssocID="{BD7C1E28-3771-4DB7-B59C-45AE50DDDFD9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5550D-A206-49C0-A242-7D7735E62B14}" type="pres">
      <dgm:prSet presAssocID="{572C5D3A-B1DC-4D79-94FA-A49A08C3C943}" presName="spaceBetweenRectangles" presStyleCnt="0"/>
      <dgm:spPr/>
      <dgm:t>
        <a:bodyPr/>
        <a:lstStyle/>
        <a:p>
          <a:endParaRPr lang="ru-RU"/>
        </a:p>
      </dgm:t>
    </dgm:pt>
    <dgm:pt modelId="{E8602B10-A890-4C2C-85DB-A8CDD85F33C5}" type="pres">
      <dgm:prSet presAssocID="{A3D788CA-8187-4F94-A204-8D2D7BF086E7}" presName="parentLin" presStyleCnt="0"/>
      <dgm:spPr/>
      <dgm:t>
        <a:bodyPr/>
        <a:lstStyle/>
        <a:p>
          <a:endParaRPr lang="ru-RU"/>
        </a:p>
      </dgm:t>
    </dgm:pt>
    <dgm:pt modelId="{3FD3D43B-9B6F-45C1-A4D5-8AF51D0B3694}" type="pres">
      <dgm:prSet presAssocID="{A3D788CA-8187-4F94-A204-8D2D7BF086E7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DD8F9A1C-ABF8-40B5-90F4-8E74BF27E35B}" type="pres">
      <dgm:prSet presAssocID="{A3D788CA-8187-4F94-A204-8D2D7BF086E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55C8D-95E8-4AAF-A5BF-50AB7DEF2D6D}" type="pres">
      <dgm:prSet presAssocID="{A3D788CA-8187-4F94-A204-8D2D7BF086E7}" presName="negativeSpace" presStyleCnt="0"/>
      <dgm:spPr/>
      <dgm:t>
        <a:bodyPr/>
        <a:lstStyle/>
        <a:p>
          <a:endParaRPr lang="ru-RU"/>
        </a:p>
      </dgm:t>
    </dgm:pt>
    <dgm:pt modelId="{1CABE50A-7876-48AD-A2BA-1BC4168958C3}" type="pres">
      <dgm:prSet presAssocID="{A3D788CA-8187-4F94-A204-8D2D7BF086E7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13732F-ACA4-4312-B38A-2E21BA43ACA6}" type="presOf" srcId="{A8B5B80D-A737-417C-B157-59B733F6AE40}" destId="{3FAE4C8C-B95A-4E63-9AD3-8E752EDAD53A}" srcOrd="0" destOrd="0" presId="urn:microsoft.com/office/officeart/2005/8/layout/list1"/>
    <dgm:cxn modelId="{347F6F60-C342-4ACE-AE29-D939F65563E9}" srcId="{53B1C49E-2D2F-49F0-8039-DE48B09BC66F}" destId="{A3D788CA-8187-4F94-A204-8D2D7BF086E7}" srcOrd="4" destOrd="0" parTransId="{9B68E827-73EF-4FE1-93DA-BFA9537C5E2A}" sibTransId="{4BA56C92-C517-45F1-A8DD-6B54D375232E}"/>
    <dgm:cxn modelId="{585228B7-2288-4526-938F-24D0E7D5C98D}" type="presOf" srcId="{9C0E1C64-0404-4C0E-99B3-B64BE501634A}" destId="{B5AB09BB-2514-4D3E-BCFB-29BC3631092C}" srcOrd="0" destOrd="0" presId="urn:microsoft.com/office/officeart/2005/8/layout/list1"/>
    <dgm:cxn modelId="{61B5CD92-239F-48FE-8A76-3D868953EDEF}" srcId="{9C0E1C64-0404-4C0E-99B3-B64BE501634A}" destId="{A8B5B80D-A737-417C-B157-59B733F6AE40}" srcOrd="0" destOrd="0" parTransId="{57C7CE00-4240-4AC8-8F67-ABE4C6943F2C}" sibTransId="{51A45DD3-8F41-4265-8116-0006BB9D779A}"/>
    <dgm:cxn modelId="{D0BAE40D-1CE5-4FCF-85D3-19EEFF85D40E}" srcId="{A0BF161E-0FA6-4DB8-9F63-BE0F2580DF26}" destId="{37EE9D4E-2299-4492-99B1-9AB9B5BEC73F}" srcOrd="0" destOrd="0" parTransId="{8EC3887A-7EFB-42F2-95B1-CB9C4F7FA96F}" sibTransId="{82B0BC7F-C400-487E-A003-E2242F4E9391}"/>
    <dgm:cxn modelId="{F81CB707-836D-4421-B80B-F40AA4E1980A}" type="presOf" srcId="{A3D788CA-8187-4F94-A204-8D2D7BF086E7}" destId="{3FD3D43B-9B6F-45C1-A4D5-8AF51D0B3694}" srcOrd="0" destOrd="0" presId="urn:microsoft.com/office/officeart/2005/8/layout/list1"/>
    <dgm:cxn modelId="{527D09B5-D927-4637-95BF-174BCD1A12E4}" type="presOf" srcId="{53B1C49E-2D2F-49F0-8039-DE48B09BC66F}" destId="{532D6FC0-5B02-455E-9E4C-EB00A26C6445}" srcOrd="0" destOrd="0" presId="urn:microsoft.com/office/officeart/2005/8/layout/list1"/>
    <dgm:cxn modelId="{B692EF3B-D501-42F7-8E4D-27CEA3CC6BB8}" type="presOf" srcId="{6773EC51-0D4F-44F0-84AD-A89258A49F9C}" destId="{E3F0B619-45FB-4994-8505-9108281A573D}" srcOrd="0" destOrd="0" presId="urn:microsoft.com/office/officeart/2005/8/layout/list1"/>
    <dgm:cxn modelId="{F157D1A5-8B27-43DF-8BC4-9E9FBAE4B489}" type="presOf" srcId="{521FD003-2F23-4D55-B9E4-C0312E42920E}" destId="{F19790FE-0C3A-4BEF-AFFD-E7879D7D396F}" srcOrd="0" destOrd="0" presId="urn:microsoft.com/office/officeart/2005/8/layout/list1"/>
    <dgm:cxn modelId="{A3939350-FC98-4871-8FB6-CA2549394286}" type="presOf" srcId="{A0BF161E-0FA6-4DB8-9F63-BE0F2580DF26}" destId="{40DD82A4-457B-4857-BD02-0F7BBB6ECAD8}" srcOrd="1" destOrd="0" presId="urn:microsoft.com/office/officeart/2005/8/layout/list1"/>
    <dgm:cxn modelId="{4F8A8132-E3F3-43E9-AED8-D04D9CF9530D}" srcId="{53B1C49E-2D2F-49F0-8039-DE48B09BC66F}" destId="{BD7C1E28-3771-4DB7-B59C-45AE50DDDFD9}" srcOrd="3" destOrd="0" parTransId="{8B30C2A8-C72A-432D-BE53-9023B77FCFAD}" sibTransId="{572C5D3A-B1DC-4D79-94FA-A49A08C3C943}"/>
    <dgm:cxn modelId="{2FE09A4D-FD98-483F-914C-F6EBD0A67394}" type="presOf" srcId="{9C0E1C64-0404-4C0E-99B3-B64BE501634A}" destId="{1D312A15-259D-4B7F-BA9E-8DF5413EFE65}" srcOrd="1" destOrd="0" presId="urn:microsoft.com/office/officeart/2005/8/layout/list1"/>
    <dgm:cxn modelId="{3CE26BC3-D8A5-4014-895D-99840CC9F203}" srcId="{BD7C1E28-3771-4DB7-B59C-45AE50DDDFD9}" destId="{521FD003-2F23-4D55-B9E4-C0312E42920E}" srcOrd="0" destOrd="0" parTransId="{DC758763-3B1D-43FD-85E1-342E37CC2810}" sibTransId="{72D5320E-1A7A-4414-88BB-49387F4B508C}"/>
    <dgm:cxn modelId="{55484189-B747-4CC1-BB9C-7A5FF8EC5F73}" type="presOf" srcId="{37EE9D4E-2299-4492-99B1-9AB9B5BEC73F}" destId="{1F71272D-B6A1-4280-A05F-BB9F8DF4E9EC}" srcOrd="0" destOrd="0" presId="urn:microsoft.com/office/officeart/2005/8/layout/list1"/>
    <dgm:cxn modelId="{328F4CC2-5277-4F64-85E8-FF311C54250D}" type="presOf" srcId="{A3D788CA-8187-4F94-A204-8D2D7BF086E7}" destId="{DD8F9A1C-ABF8-40B5-90F4-8E74BF27E35B}" srcOrd="1" destOrd="0" presId="urn:microsoft.com/office/officeart/2005/8/layout/list1"/>
    <dgm:cxn modelId="{C5638599-5960-4C5A-B23E-95DB7CE7514B}" srcId="{53B1C49E-2D2F-49F0-8039-DE48B09BC66F}" destId="{0D4C6D73-8B11-4A37-B6D3-FEB66CA2C67D}" srcOrd="2" destOrd="0" parTransId="{50308208-B164-432A-856A-27F45B2FDFD4}" sibTransId="{CA89C5FF-07F7-439B-9579-2BBC39C1C41B}"/>
    <dgm:cxn modelId="{20E2B809-92ED-486B-907A-CD3C53CBB729}" type="presOf" srcId="{BD7C1E28-3771-4DB7-B59C-45AE50DDDFD9}" destId="{F4F8115A-6C18-404D-B619-99A1D945BFB0}" srcOrd="1" destOrd="0" presId="urn:microsoft.com/office/officeart/2005/8/layout/list1"/>
    <dgm:cxn modelId="{BEE430D9-E8DA-44A3-AC9E-017F54B15ACB}" type="presOf" srcId="{0D4C6D73-8B11-4A37-B6D3-FEB66CA2C67D}" destId="{BB9992E5-404C-4429-A53F-47D4CECBE093}" srcOrd="0" destOrd="0" presId="urn:microsoft.com/office/officeart/2005/8/layout/list1"/>
    <dgm:cxn modelId="{528B49B7-5373-4417-8733-5587754A18CA}" type="presOf" srcId="{BD7C1E28-3771-4DB7-B59C-45AE50DDDFD9}" destId="{87CCC94D-73AA-4ED5-B3F7-44F9E5BD81FC}" srcOrd="0" destOrd="0" presId="urn:microsoft.com/office/officeart/2005/8/layout/list1"/>
    <dgm:cxn modelId="{A2AD12BE-0086-423F-BE57-04ECD63513E7}" type="presOf" srcId="{0D4C6D73-8B11-4A37-B6D3-FEB66CA2C67D}" destId="{589F34BB-DD84-4228-8E25-A7E015438F93}" srcOrd="1" destOrd="0" presId="urn:microsoft.com/office/officeart/2005/8/layout/list1"/>
    <dgm:cxn modelId="{AD5BF88B-69D1-45FD-9437-102D197E1517}" srcId="{53B1C49E-2D2F-49F0-8039-DE48B09BC66F}" destId="{A0BF161E-0FA6-4DB8-9F63-BE0F2580DF26}" srcOrd="1" destOrd="0" parTransId="{6E5EE844-3E9E-4BD5-B4C8-F8C705256CB5}" sibTransId="{3CD0E7ED-88D2-4177-B178-068DFA9E72A5}"/>
    <dgm:cxn modelId="{E171334A-C09B-41C7-9BFE-FEC98E7E8572}" type="presOf" srcId="{2BF55465-E98C-4D54-B425-7025280A4332}" destId="{1CABE50A-7876-48AD-A2BA-1BC4168958C3}" srcOrd="0" destOrd="0" presId="urn:microsoft.com/office/officeart/2005/8/layout/list1"/>
    <dgm:cxn modelId="{6788D917-B13A-497D-9A87-52FE1A058E79}" srcId="{0D4C6D73-8B11-4A37-B6D3-FEB66CA2C67D}" destId="{6773EC51-0D4F-44F0-84AD-A89258A49F9C}" srcOrd="0" destOrd="0" parTransId="{E0E20BDE-B187-4717-89F4-48B97FA2F01D}" sibTransId="{AB6FF54A-87DF-4F7B-BB25-314EC0F6AAE9}"/>
    <dgm:cxn modelId="{923877F6-71A2-4D3F-B813-E40580CD3468}" srcId="{53B1C49E-2D2F-49F0-8039-DE48B09BC66F}" destId="{9C0E1C64-0404-4C0E-99B3-B64BE501634A}" srcOrd="0" destOrd="0" parTransId="{EFAD2F73-B2B1-47B2-B5BD-075B69B60129}" sibTransId="{4F654D05-2EAC-45DB-9A5E-13D92E5CA264}"/>
    <dgm:cxn modelId="{E5C469C2-792A-441B-ACE9-A95D73421B0E}" srcId="{A3D788CA-8187-4F94-A204-8D2D7BF086E7}" destId="{2BF55465-E98C-4D54-B425-7025280A4332}" srcOrd="0" destOrd="0" parTransId="{6217CFE6-A1C5-49D5-8FFE-DCAC1BAC615E}" sibTransId="{A7FA8AD0-62A5-4DC4-BB86-3FBD17C012E0}"/>
    <dgm:cxn modelId="{EAD877D2-3609-41A6-B9C4-6F5A1AE0CE6F}" type="presOf" srcId="{A0BF161E-0FA6-4DB8-9F63-BE0F2580DF26}" destId="{6CC3D862-EF3D-4EA3-934D-CFD9D7F75019}" srcOrd="0" destOrd="0" presId="urn:microsoft.com/office/officeart/2005/8/layout/list1"/>
    <dgm:cxn modelId="{17B377D4-7FA8-425F-B6EB-5FD317DA0A6C}" type="presParOf" srcId="{532D6FC0-5B02-455E-9E4C-EB00A26C6445}" destId="{EA988161-A398-4A99-A0FC-55C2EBE710E7}" srcOrd="0" destOrd="0" presId="urn:microsoft.com/office/officeart/2005/8/layout/list1"/>
    <dgm:cxn modelId="{06AC588A-AB3E-4B8D-9A16-981EA5ADE0CF}" type="presParOf" srcId="{EA988161-A398-4A99-A0FC-55C2EBE710E7}" destId="{B5AB09BB-2514-4D3E-BCFB-29BC3631092C}" srcOrd="0" destOrd="0" presId="urn:microsoft.com/office/officeart/2005/8/layout/list1"/>
    <dgm:cxn modelId="{E3EA7DA9-C070-426A-8753-F23B218B79AF}" type="presParOf" srcId="{EA988161-A398-4A99-A0FC-55C2EBE710E7}" destId="{1D312A15-259D-4B7F-BA9E-8DF5413EFE65}" srcOrd="1" destOrd="0" presId="urn:microsoft.com/office/officeart/2005/8/layout/list1"/>
    <dgm:cxn modelId="{8E7417B8-9E15-495D-A05B-7CC5997B8DD8}" type="presParOf" srcId="{532D6FC0-5B02-455E-9E4C-EB00A26C6445}" destId="{30970D4A-D32A-4CCE-8F73-3EDD8B7A345F}" srcOrd="1" destOrd="0" presId="urn:microsoft.com/office/officeart/2005/8/layout/list1"/>
    <dgm:cxn modelId="{437C133C-1247-4A9C-AA32-92CD40BD559F}" type="presParOf" srcId="{532D6FC0-5B02-455E-9E4C-EB00A26C6445}" destId="{3FAE4C8C-B95A-4E63-9AD3-8E752EDAD53A}" srcOrd="2" destOrd="0" presId="urn:microsoft.com/office/officeart/2005/8/layout/list1"/>
    <dgm:cxn modelId="{1B748ADC-5EA5-4FE8-BD6C-9C7B8852AEDA}" type="presParOf" srcId="{532D6FC0-5B02-455E-9E4C-EB00A26C6445}" destId="{C7EB67CB-E307-4916-A1DE-2C2FF484A0B4}" srcOrd="3" destOrd="0" presId="urn:microsoft.com/office/officeart/2005/8/layout/list1"/>
    <dgm:cxn modelId="{D28F9603-D3A0-4A38-95D5-2D82E3506DBB}" type="presParOf" srcId="{532D6FC0-5B02-455E-9E4C-EB00A26C6445}" destId="{36E7E1CF-1E76-435A-927F-32C16D3B7A60}" srcOrd="4" destOrd="0" presId="urn:microsoft.com/office/officeart/2005/8/layout/list1"/>
    <dgm:cxn modelId="{A4ECBAD9-83E3-4CB6-B279-33926B607B60}" type="presParOf" srcId="{36E7E1CF-1E76-435A-927F-32C16D3B7A60}" destId="{6CC3D862-EF3D-4EA3-934D-CFD9D7F75019}" srcOrd="0" destOrd="0" presId="urn:microsoft.com/office/officeart/2005/8/layout/list1"/>
    <dgm:cxn modelId="{CE6F165F-FFAB-4824-BAD8-E27836A2DC68}" type="presParOf" srcId="{36E7E1CF-1E76-435A-927F-32C16D3B7A60}" destId="{40DD82A4-457B-4857-BD02-0F7BBB6ECAD8}" srcOrd="1" destOrd="0" presId="urn:microsoft.com/office/officeart/2005/8/layout/list1"/>
    <dgm:cxn modelId="{3F58A7A5-1CD6-406B-933A-8C04F941280B}" type="presParOf" srcId="{532D6FC0-5B02-455E-9E4C-EB00A26C6445}" destId="{4894B764-5D02-4331-895E-069F6D91BA6C}" srcOrd="5" destOrd="0" presId="urn:microsoft.com/office/officeart/2005/8/layout/list1"/>
    <dgm:cxn modelId="{289BD0C6-6816-4131-922A-35CC86A28BE6}" type="presParOf" srcId="{532D6FC0-5B02-455E-9E4C-EB00A26C6445}" destId="{1F71272D-B6A1-4280-A05F-BB9F8DF4E9EC}" srcOrd="6" destOrd="0" presId="urn:microsoft.com/office/officeart/2005/8/layout/list1"/>
    <dgm:cxn modelId="{53F6C5E5-4953-40CB-8BBF-3F3153E2D597}" type="presParOf" srcId="{532D6FC0-5B02-455E-9E4C-EB00A26C6445}" destId="{74049AD5-6AE6-49EC-A927-E645C0CCAE97}" srcOrd="7" destOrd="0" presId="urn:microsoft.com/office/officeart/2005/8/layout/list1"/>
    <dgm:cxn modelId="{DB29EDB2-3066-4A07-A036-31EE3DEFECEE}" type="presParOf" srcId="{532D6FC0-5B02-455E-9E4C-EB00A26C6445}" destId="{1B13CE82-E1F3-4DAE-AD83-FD79C2EA626F}" srcOrd="8" destOrd="0" presId="urn:microsoft.com/office/officeart/2005/8/layout/list1"/>
    <dgm:cxn modelId="{6D5F451A-032B-4131-BF28-6865F1C49DAC}" type="presParOf" srcId="{1B13CE82-E1F3-4DAE-AD83-FD79C2EA626F}" destId="{BB9992E5-404C-4429-A53F-47D4CECBE093}" srcOrd="0" destOrd="0" presId="urn:microsoft.com/office/officeart/2005/8/layout/list1"/>
    <dgm:cxn modelId="{A047EA02-5B00-4DF7-B16A-25C39802EB79}" type="presParOf" srcId="{1B13CE82-E1F3-4DAE-AD83-FD79C2EA626F}" destId="{589F34BB-DD84-4228-8E25-A7E015438F93}" srcOrd="1" destOrd="0" presId="urn:microsoft.com/office/officeart/2005/8/layout/list1"/>
    <dgm:cxn modelId="{5BD1CF67-DA7B-4A74-A104-571DB562CDC3}" type="presParOf" srcId="{532D6FC0-5B02-455E-9E4C-EB00A26C6445}" destId="{75C11E45-1EA1-42C5-A944-704056808F52}" srcOrd="9" destOrd="0" presId="urn:microsoft.com/office/officeart/2005/8/layout/list1"/>
    <dgm:cxn modelId="{D3DE875C-1695-491F-A879-843AE4F3FCDF}" type="presParOf" srcId="{532D6FC0-5B02-455E-9E4C-EB00A26C6445}" destId="{E3F0B619-45FB-4994-8505-9108281A573D}" srcOrd="10" destOrd="0" presId="urn:microsoft.com/office/officeart/2005/8/layout/list1"/>
    <dgm:cxn modelId="{E986D6C9-8C33-4FFD-9BF2-3202980EA9B5}" type="presParOf" srcId="{532D6FC0-5B02-455E-9E4C-EB00A26C6445}" destId="{04AB3C71-2B1C-4DE5-95E6-DA6F542E3C7C}" srcOrd="11" destOrd="0" presId="urn:microsoft.com/office/officeart/2005/8/layout/list1"/>
    <dgm:cxn modelId="{2CCF2E96-3BBA-43F0-8DB1-E9063371DA80}" type="presParOf" srcId="{532D6FC0-5B02-455E-9E4C-EB00A26C6445}" destId="{29F94B23-81A3-4325-8CA6-DD9F5B1DD1F1}" srcOrd="12" destOrd="0" presId="urn:microsoft.com/office/officeart/2005/8/layout/list1"/>
    <dgm:cxn modelId="{DCA6BBC5-20E0-4365-8B90-46CA84426197}" type="presParOf" srcId="{29F94B23-81A3-4325-8CA6-DD9F5B1DD1F1}" destId="{87CCC94D-73AA-4ED5-B3F7-44F9E5BD81FC}" srcOrd="0" destOrd="0" presId="urn:microsoft.com/office/officeart/2005/8/layout/list1"/>
    <dgm:cxn modelId="{660F9B37-9BCC-4B42-AAAB-500529936E2F}" type="presParOf" srcId="{29F94B23-81A3-4325-8CA6-DD9F5B1DD1F1}" destId="{F4F8115A-6C18-404D-B619-99A1D945BFB0}" srcOrd="1" destOrd="0" presId="urn:microsoft.com/office/officeart/2005/8/layout/list1"/>
    <dgm:cxn modelId="{0EC67D89-BA4B-4763-B9F8-C21012C1CE52}" type="presParOf" srcId="{532D6FC0-5B02-455E-9E4C-EB00A26C6445}" destId="{90A9C6FF-0C0E-4804-8D73-92926AEC4608}" srcOrd="13" destOrd="0" presId="urn:microsoft.com/office/officeart/2005/8/layout/list1"/>
    <dgm:cxn modelId="{916B2496-7A27-447F-B3FE-F846C588E061}" type="presParOf" srcId="{532D6FC0-5B02-455E-9E4C-EB00A26C6445}" destId="{F19790FE-0C3A-4BEF-AFFD-E7879D7D396F}" srcOrd="14" destOrd="0" presId="urn:microsoft.com/office/officeart/2005/8/layout/list1"/>
    <dgm:cxn modelId="{3AC6C62D-598E-43BB-BAF7-3C2C92425C84}" type="presParOf" srcId="{532D6FC0-5B02-455E-9E4C-EB00A26C6445}" destId="{9E15550D-A206-49C0-A242-7D7735E62B14}" srcOrd="15" destOrd="0" presId="urn:microsoft.com/office/officeart/2005/8/layout/list1"/>
    <dgm:cxn modelId="{3F256A10-1809-4FF7-9CD7-18252391B276}" type="presParOf" srcId="{532D6FC0-5B02-455E-9E4C-EB00A26C6445}" destId="{E8602B10-A890-4C2C-85DB-A8CDD85F33C5}" srcOrd="16" destOrd="0" presId="urn:microsoft.com/office/officeart/2005/8/layout/list1"/>
    <dgm:cxn modelId="{09840BFC-E418-47AA-89BE-C076E8C115B1}" type="presParOf" srcId="{E8602B10-A890-4C2C-85DB-A8CDD85F33C5}" destId="{3FD3D43B-9B6F-45C1-A4D5-8AF51D0B3694}" srcOrd="0" destOrd="0" presId="urn:microsoft.com/office/officeart/2005/8/layout/list1"/>
    <dgm:cxn modelId="{703C5217-B1D1-4A34-8305-28431C4D1912}" type="presParOf" srcId="{E8602B10-A890-4C2C-85DB-A8CDD85F33C5}" destId="{DD8F9A1C-ABF8-40B5-90F4-8E74BF27E35B}" srcOrd="1" destOrd="0" presId="urn:microsoft.com/office/officeart/2005/8/layout/list1"/>
    <dgm:cxn modelId="{541911AD-E9D7-4D12-A60D-FCF7EF3453A0}" type="presParOf" srcId="{532D6FC0-5B02-455E-9E4C-EB00A26C6445}" destId="{BF155C8D-95E8-4AAF-A5BF-50AB7DEF2D6D}" srcOrd="17" destOrd="0" presId="urn:microsoft.com/office/officeart/2005/8/layout/list1"/>
    <dgm:cxn modelId="{D19AB900-7ACA-4B28-BF46-48A9181A0EBA}" type="presParOf" srcId="{532D6FC0-5B02-455E-9E4C-EB00A26C6445}" destId="{1CABE50A-7876-48AD-A2BA-1BC4168958C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0897AB-8DE3-4742-8C03-38C9B1131DE4}" type="doc">
      <dgm:prSet loTypeId="urn:microsoft.com/office/officeart/2005/8/layout/radial6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29B478A-E3FE-4838-91E3-4C567249B54F}">
      <dgm:prSet phldrT="[Текст]"/>
      <dgm:spPr/>
      <dgm:t>
        <a:bodyPr/>
        <a:lstStyle/>
        <a:p>
          <a:r>
            <a:rPr lang="ru-RU" dirty="0" smtClean="0"/>
            <a:t>Проектировщик</a:t>
          </a:r>
          <a:endParaRPr lang="ru-RU" dirty="0"/>
        </a:p>
      </dgm:t>
    </dgm:pt>
    <dgm:pt modelId="{A66AB389-0808-4BD7-9466-18299F530D1D}" type="parTrans" cxnId="{74DCF61C-A95E-45CC-A811-01BB4FC3ABE5}">
      <dgm:prSet/>
      <dgm:spPr/>
      <dgm:t>
        <a:bodyPr/>
        <a:lstStyle/>
        <a:p>
          <a:endParaRPr lang="ru-RU"/>
        </a:p>
      </dgm:t>
    </dgm:pt>
    <dgm:pt modelId="{14B2821C-346C-42BB-8794-B2A4DA92BBC5}" type="sibTrans" cxnId="{74DCF61C-A95E-45CC-A811-01BB4FC3ABE5}">
      <dgm:prSet/>
      <dgm:spPr/>
      <dgm:t>
        <a:bodyPr/>
        <a:lstStyle/>
        <a:p>
          <a:endParaRPr lang="ru-RU"/>
        </a:p>
      </dgm:t>
    </dgm:pt>
    <dgm:pt modelId="{AB53F799-CA1B-44EC-99AF-922F92B8AE4D}">
      <dgm:prSet phldrT="[Текст]"/>
      <dgm:spPr/>
      <dgm:t>
        <a:bodyPr/>
        <a:lstStyle/>
        <a:p>
          <a:r>
            <a:rPr lang="ru-RU" dirty="0" err="1" smtClean="0"/>
            <a:t>Предпроект</a:t>
          </a:r>
          <a:endParaRPr lang="ru-RU" dirty="0"/>
        </a:p>
      </dgm:t>
    </dgm:pt>
    <dgm:pt modelId="{34405225-7115-4979-A207-A83D1A664411}" type="parTrans" cxnId="{154A2001-C9DC-4C1B-964C-6D72CA3EA465}">
      <dgm:prSet/>
      <dgm:spPr/>
      <dgm:t>
        <a:bodyPr/>
        <a:lstStyle/>
        <a:p>
          <a:endParaRPr lang="ru-RU"/>
        </a:p>
      </dgm:t>
    </dgm:pt>
    <dgm:pt modelId="{99B92466-9CE0-4085-A27E-C90359012ADC}" type="sibTrans" cxnId="{154A2001-C9DC-4C1B-964C-6D72CA3EA465}">
      <dgm:prSet/>
      <dgm:spPr/>
      <dgm:t>
        <a:bodyPr/>
        <a:lstStyle/>
        <a:p>
          <a:endParaRPr lang="ru-RU"/>
        </a:p>
      </dgm:t>
    </dgm:pt>
    <dgm:pt modelId="{1CE89D52-A416-45BE-9D9F-A848214ECD0A}">
      <dgm:prSet phldrT="[Текст]"/>
      <dgm:spPr/>
      <dgm:t>
        <a:bodyPr/>
        <a:lstStyle/>
        <a:p>
          <a:r>
            <a:rPr lang="ru-RU" dirty="0" smtClean="0"/>
            <a:t>Изыскания и проектирование</a:t>
          </a:r>
          <a:endParaRPr lang="ru-RU" dirty="0"/>
        </a:p>
      </dgm:t>
    </dgm:pt>
    <dgm:pt modelId="{A9EF95E9-4D46-435D-A8BE-E0AC071845BC}" type="parTrans" cxnId="{EF07FB8D-91F0-46E2-BB4D-FC7A58490BB4}">
      <dgm:prSet/>
      <dgm:spPr/>
      <dgm:t>
        <a:bodyPr/>
        <a:lstStyle/>
        <a:p>
          <a:endParaRPr lang="ru-RU"/>
        </a:p>
      </dgm:t>
    </dgm:pt>
    <dgm:pt modelId="{51A96C06-C123-41EA-B572-B185A7413883}" type="sibTrans" cxnId="{EF07FB8D-91F0-46E2-BB4D-FC7A58490BB4}">
      <dgm:prSet/>
      <dgm:spPr/>
      <dgm:t>
        <a:bodyPr/>
        <a:lstStyle/>
        <a:p>
          <a:endParaRPr lang="ru-RU"/>
        </a:p>
      </dgm:t>
    </dgm:pt>
    <dgm:pt modelId="{623B9271-9F76-4797-8DA4-24F99F98E90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Строительство</a:t>
          </a:r>
          <a:endParaRPr lang="ru-RU" dirty="0">
            <a:solidFill>
              <a:schemeClr val="tx1"/>
            </a:solidFill>
          </a:endParaRPr>
        </a:p>
      </dgm:t>
    </dgm:pt>
    <dgm:pt modelId="{E01253F3-1EE5-4D15-8A3A-51010EEA3155}" type="parTrans" cxnId="{676B6337-3D91-4B8D-9E90-C68A2E84AACD}">
      <dgm:prSet/>
      <dgm:spPr/>
      <dgm:t>
        <a:bodyPr/>
        <a:lstStyle/>
        <a:p>
          <a:endParaRPr lang="ru-RU"/>
        </a:p>
      </dgm:t>
    </dgm:pt>
    <dgm:pt modelId="{B6A5C900-E57F-4A9E-8AD7-D6011EDB7EDA}" type="sibTrans" cxnId="{676B6337-3D91-4B8D-9E90-C68A2E84AACD}">
      <dgm:prSet/>
      <dgm:spPr/>
      <dgm:t>
        <a:bodyPr/>
        <a:lstStyle/>
        <a:p>
          <a:endParaRPr lang="ru-RU"/>
        </a:p>
      </dgm:t>
    </dgm:pt>
    <dgm:pt modelId="{32F88E05-BBEE-4BD0-88ED-9CE84BCD4901}">
      <dgm:prSet phldrT="[Текст]"/>
      <dgm:spPr/>
      <dgm:t>
        <a:bodyPr/>
        <a:lstStyle/>
        <a:p>
          <a:r>
            <a:rPr lang="ru-RU" dirty="0" err="1" smtClean="0"/>
            <a:t>Ликвидацияя</a:t>
          </a:r>
          <a:endParaRPr lang="ru-RU" dirty="0"/>
        </a:p>
      </dgm:t>
    </dgm:pt>
    <dgm:pt modelId="{ED63A619-B2FA-413E-84AE-2B938BC0E88C}" type="parTrans" cxnId="{1F475EA9-2EBA-4A42-A0E9-A42DE86AF8DE}">
      <dgm:prSet/>
      <dgm:spPr/>
      <dgm:t>
        <a:bodyPr/>
        <a:lstStyle/>
        <a:p>
          <a:endParaRPr lang="ru-RU"/>
        </a:p>
      </dgm:t>
    </dgm:pt>
    <dgm:pt modelId="{8F41D954-E988-4412-AECD-D0C4261E9A66}" type="sibTrans" cxnId="{1F475EA9-2EBA-4A42-A0E9-A42DE86AF8DE}">
      <dgm:prSet/>
      <dgm:spPr/>
      <dgm:t>
        <a:bodyPr/>
        <a:lstStyle/>
        <a:p>
          <a:endParaRPr lang="ru-RU"/>
        </a:p>
      </dgm:t>
    </dgm:pt>
    <dgm:pt modelId="{9FEC4533-6D71-4050-A092-5406651F9A0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Эксплуатация</a:t>
          </a:r>
          <a:endParaRPr lang="ru-RU" dirty="0">
            <a:solidFill>
              <a:schemeClr val="tx1"/>
            </a:solidFill>
          </a:endParaRPr>
        </a:p>
      </dgm:t>
    </dgm:pt>
    <dgm:pt modelId="{80305E17-0463-46CF-AC85-0E33B4981F8E}" type="parTrans" cxnId="{B7DAC7BA-7C17-4AEE-9326-AFE3C5D9D18B}">
      <dgm:prSet/>
      <dgm:spPr/>
      <dgm:t>
        <a:bodyPr/>
        <a:lstStyle/>
        <a:p>
          <a:endParaRPr lang="ru-RU"/>
        </a:p>
      </dgm:t>
    </dgm:pt>
    <dgm:pt modelId="{7C4272C8-B337-48FC-ABFF-00F1FB3947CB}" type="sibTrans" cxnId="{B7DAC7BA-7C17-4AEE-9326-AFE3C5D9D18B}">
      <dgm:prSet/>
      <dgm:spPr/>
      <dgm:t>
        <a:bodyPr/>
        <a:lstStyle/>
        <a:p>
          <a:endParaRPr lang="ru-RU"/>
        </a:p>
      </dgm:t>
    </dgm:pt>
    <dgm:pt modelId="{DDA085C5-6ACF-42BA-8812-5D1D1E587045}" type="pres">
      <dgm:prSet presAssocID="{D70897AB-8DE3-4742-8C03-38C9B1131DE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6DB343-D08E-43FE-8286-24846E31D5F3}" type="pres">
      <dgm:prSet presAssocID="{D29B478A-E3FE-4838-91E3-4C567249B54F}" presName="centerShape" presStyleLbl="node0" presStyleIdx="0" presStyleCnt="1"/>
      <dgm:spPr/>
      <dgm:t>
        <a:bodyPr/>
        <a:lstStyle/>
        <a:p>
          <a:endParaRPr lang="ru-RU"/>
        </a:p>
      </dgm:t>
    </dgm:pt>
    <dgm:pt modelId="{4893EFC0-4D54-4649-A13B-E63498B3B038}" type="pres">
      <dgm:prSet presAssocID="{AB53F799-CA1B-44EC-99AF-922F92B8AE4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BA02E-F68E-4ADD-8BDA-465641091388}" type="pres">
      <dgm:prSet presAssocID="{AB53F799-CA1B-44EC-99AF-922F92B8AE4D}" presName="dummy" presStyleCnt="0"/>
      <dgm:spPr/>
      <dgm:t>
        <a:bodyPr/>
        <a:lstStyle/>
        <a:p>
          <a:endParaRPr lang="ru-RU"/>
        </a:p>
      </dgm:t>
    </dgm:pt>
    <dgm:pt modelId="{DF73EC70-8FDC-42B0-81D4-C5DE3207A66A}" type="pres">
      <dgm:prSet presAssocID="{99B92466-9CE0-4085-A27E-C90359012ADC}" presName="sibTrans" presStyleLbl="sibTrans2D1" presStyleIdx="0" presStyleCnt="5"/>
      <dgm:spPr/>
      <dgm:t>
        <a:bodyPr/>
        <a:lstStyle/>
        <a:p>
          <a:endParaRPr lang="ru-RU"/>
        </a:p>
      </dgm:t>
    </dgm:pt>
    <dgm:pt modelId="{E4D941B1-898F-4968-96C2-183E3AC6CF10}" type="pres">
      <dgm:prSet presAssocID="{1CE89D52-A416-45BE-9D9F-A848214ECD0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18FE0-A94C-47D4-B842-6ED13D6FC3AA}" type="pres">
      <dgm:prSet presAssocID="{1CE89D52-A416-45BE-9D9F-A848214ECD0A}" presName="dummy" presStyleCnt="0"/>
      <dgm:spPr/>
      <dgm:t>
        <a:bodyPr/>
        <a:lstStyle/>
        <a:p>
          <a:endParaRPr lang="ru-RU"/>
        </a:p>
      </dgm:t>
    </dgm:pt>
    <dgm:pt modelId="{CEF73959-E45B-4091-8F74-6205A916284C}" type="pres">
      <dgm:prSet presAssocID="{51A96C06-C123-41EA-B572-B185A7413883}" presName="sibTrans" presStyleLbl="sibTrans2D1" presStyleIdx="1" presStyleCnt="5"/>
      <dgm:spPr/>
      <dgm:t>
        <a:bodyPr/>
        <a:lstStyle/>
        <a:p>
          <a:endParaRPr lang="ru-RU"/>
        </a:p>
      </dgm:t>
    </dgm:pt>
    <dgm:pt modelId="{CB317A6F-6896-4B09-AD84-192B6C27EEDC}" type="pres">
      <dgm:prSet presAssocID="{623B9271-9F76-4797-8DA4-24F99F98E90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81B79-EEE2-49D9-BD89-94E4EC74BB7B}" type="pres">
      <dgm:prSet presAssocID="{623B9271-9F76-4797-8DA4-24F99F98E907}" presName="dummy" presStyleCnt="0"/>
      <dgm:spPr/>
      <dgm:t>
        <a:bodyPr/>
        <a:lstStyle/>
        <a:p>
          <a:endParaRPr lang="ru-RU"/>
        </a:p>
      </dgm:t>
    </dgm:pt>
    <dgm:pt modelId="{AAB5EEB6-4102-4BEE-A135-8A6CDB87554E}" type="pres">
      <dgm:prSet presAssocID="{B6A5C900-E57F-4A9E-8AD7-D6011EDB7EDA}" presName="sibTrans" presStyleLbl="sibTrans2D1" presStyleIdx="2" presStyleCnt="5"/>
      <dgm:spPr/>
      <dgm:t>
        <a:bodyPr/>
        <a:lstStyle/>
        <a:p>
          <a:endParaRPr lang="ru-RU"/>
        </a:p>
      </dgm:t>
    </dgm:pt>
    <dgm:pt modelId="{CF5B43C6-774E-4E7A-814D-422BFA25BFD1}" type="pres">
      <dgm:prSet presAssocID="{9FEC4533-6D71-4050-A092-5406651F9A0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7ED61-F112-4992-A03C-C16B9417E264}" type="pres">
      <dgm:prSet presAssocID="{9FEC4533-6D71-4050-A092-5406651F9A05}" presName="dummy" presStyleCnt="0"/>
      <dgm:spPr/>
      <dgm:t>
        <a:bodyPr/>
        <a:lstStyle/>
        <a:p>
          <a:endParaRPr lang="ru-RU"/>
        </a:p>
      </dgm:t>
    </dgm:pt>
    <dgm:pt modelId="{037BE2EE-5C46-4469-B37D-DDA5A6A5F428}" type="pres">
      <dgm:prSet presAssocID="{7C4272C8-B337-48FC-ABFF-00F1FB3947CB}" presName="sibTrans" presStyleLbl="sibTrans2D1" presStyleIdx="3" presStyleCnt="5"/>
      <dgm:spPr/>
      <dgm:t>
        <a:bodyPr/>
        <a:lstStyle/>
        <a:p>
          <a:endParaRPr lang="ru-RU"/>
        </a:p>
      </dgm:t>
    </dgm:pt>
    <dgm:pt modelId="{289221BE-7887-4D11-ADAA-A71DB9220004}" type="pres">
      <dgm:prSet presAssocID="{32F88E05-BBEE-4BD0-88ED-9CE84BCD490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A83A8-267B-4C50-982D-BEA1FE980855}" type="pres">
      <dgm:prSet presAssocID="{32F88E05-BBEE-4BD0-88ED-9CE84BCD4901}" presName="dummy" presStyleCnt="0"/>
      <dgm:spPr/>
      <dgm:t>
        <a:bodyPr/>
        <a:lstStyle/>
        <a:p>
          <a:endParaRPr lang="ru-RU"/>
        </a:p>
      </dgm:t>
    </dgm:pt>
    <dgm:pt modelId="{D092B150-2338-4A50-85FF-995FD8255AD0}" type="pres">
      <dgm:prSet presAssocID="{8F41D954-E988-4412-AECD-D0C4261E9A66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BAD61003-FBD9-4AE7-BFCA-C631ED80BFBE}" type="presOf" srcId="{32F88E05-BBEE-4BD0-88ED-9CE84BCD4901}" destId="{289221BE-7887-4D11-ADAA-A71DB9220004}" srcOrd="0" destOrd="0" presId="urn:microsoft.com/office/officeart/2005/8/layout/radial6"/>
    <dgm:cxn modelId="{676B6337-3D91-4B8D-9E90-C68A2E84AACD}" srcId="{D29B478A-E3FE-4838-91E3-4C567249B54F}" destId="{623B9271-9F76-4797-8DA4-24F99F98E907}" srcOrd="2" destOrd="0" parTransId="{E01253F3-1EE5-4D15-8A3A-51010EEA3155}" sibTransId="{B6A5C900-E57F-4A9E-8AD7-D6011EDB7EDA}"/>
    <dgm:cxn modelId="{3012783D-21DE-47B4-90B3-6C1F57C00D50}" type="presOf" srcId="{7C4272C8-B337-48FC-ABFF-00F1FB3947CB}" destId="{037BE2EE-5C46-4469-B37D-DDA5A6A5F428}" srcOrd="0" destOrd="0" presId="urn:microsoft.com/office/officeart/2005/8/layout/radial6"/>
    <dgm:cxn modelId="{D8001632-1741-4585-9661-6A127F95A252}" type="presOf" srcId="{1CE89D52-A416-45BE-9D9F-A848214ECD0A}" destId="{E4D941B1-898F-4968-96C2-183E3AC6CF10}" srcOrd="0" destOrd="0" presId="urn:microsoft.com/office/officeart/2005/8/layout/radial6"/>
    <dgm:cxn modelId="{CAAF3E28-CBE3-4AC9-B1F2-16D5BACBAE27}" type="presOf" srcId="{B6A5C900-E57F-4A9E-8AD7-D6011EDB7EDA}" destId="{AAB5EEB6-4102-4BEE-A135-8A6CDB87554E}" srcOrd="0" destOrd="0" presId="urn:microsoft.com/office/officeart/2005/8/layout/radial6"/>
    <dgm:cxn modelId="{5AA72E92-2E81-4540-96F5-737DCE5EF715}" type="presOf" srcId="{9FEC4533-6D71-4050-A092-5406651F9A05}" destId="{CF5B43C6-774E-4E7A-814D-422BFA25BFD1}" srcOrd="0" destOrd="0" presId="urn:microsoft.com/office/officeart/2005/8/layout/radial6"/>
    <dgm:cxn modelId="{9EE3AFE4-9C28-4D6A-9823-AB70AB788CB7}" type="presOf" srcId="{51A96C06-C123-41EA-B572-B185A7413883}" destId="{CEF73959-E45B-4091-8F74-6205A916284C}" srcOrd="0" destOrd="0" presId="urn:microsoft.com/office/officeart/2005/8/layout/radial6"/>
    <dgm:cxn modelId="{1F475EA9-2EBA-4A42-A0E9-A42DE86AF8DE}" srcId="{D29B478A-E3FE-4838-91E3-4C567249B54F}" destId="{32F88E05-BBEE-4BD0-88ED-9CE84BCD4901}" srcOrd="4" destOrd="0" parTransId="{ED63A619-B2FA-413E-84AE-2B938BC0E88C}" sibTransId="{8F41D954-E988-4412-AECD-D0C4261E9A66}"/>
    <dgm:cxn modelId="{EF07FB8D-91F0-46E2-BB4D-FC7A58490BB4}" srcId="{D29B478A-E3FE-4838-91E3-4C567249B54F}" destId="{1CE89D52-A416-45BE-9D9F-A848214ECD0A}" srcOrd="1" destOrd="0" parTransId="{A9EF95E9-4D46-435D-A8BE-E0AC071845BC}" sibTransId="{51A96C06-C123-41EA-B572-B185A7413883}"/>
    <dgm:cxn modelId="{74DCF61C-A95E-45CC-A811-01BB4FC3ABE5}" srcId="{D70897AB-8DE3-4742-8C03-38C9B1131DE4}" destId="{D29B478A-E3FE-4838-91E3-4C567249B54F}" srcOrd="0" destOrd="0" parTransId="{A66AB389-0808-4BD7-9466-18299F530D1D}" sibTransId="{14B2821C-346C-42BB-8794-B2A4DA92BBC5}"/>
    <dgm:cxn modelId="{AFBBD6D8-0628-4FDE-A62D-FE522D35A2FA}" type="presOf" srcId="{AB53F799-CA1B-44EC-99AF-922F92B8AE4D}" destId="{4893EFC0-4D54-4649-A13B-E63498B3B038}" srcOrd="0" destOrd="0" presId="urn:microsoft.com/office/officeart/2005/8/layout/radial6"/>
    <dgm:cxn modelId="{1B6A971F-A59C-4A51-BF91-F1299A1F4234}" type="presOf" srcId="{D29B478A-E3FE-4838-91E3-4C567249B54F}" destId="{9F6DB343-D08E-43FE-8286-24846E31D5F3}" srcOrd="0" destOrd="0" presId="urn:microsoft.com/office/officeart/2005/8/layout/radial6"/>
    <dgm:cxn modelId="{19E91A61-D5A2-4E60-974E-42E518F97D93}" type="presOf" srcId="{8F41D954-E988-4412-AECD-D0C4261E9A66}" destId="{D092B150-2338-4A50-85FF-995FD8255AD0}" srcOrd="0" destOrd="0" presId="urn:microsoft.com/office/officeart/2005/8/layout/radial6"/>
    <dgm:cxn modelId="{62AB4714-98D9-45BC-9799-6AB2A15702DF}" type="presOf" srcId="{623B9271-9F76-4797-8DA4-24F99F98E907}" destId="{CB317A6F-6896-4B09-AD84-192B6C27EEDC}" srcOrd="0" destOrd="0" presId="urn:microsoft.com/office/officeart/2005/8/layout/radial6"/>
    <dgm:cxn modelId="{B7DAC7BA-7C17-4AEE-9326-AFE3C5D9D18B}" srcId="{D29B478A-E3FE-4838-91E3-4C567249B54F}" destId="{9FEC4533-6D71-4050-A092-5406651F9A05}" srcOrd="3" destOrd="0" parTransId="{80305E17-0463-46CF-AC85-0E33B4981F8E}" sibTransId="{7C4272C8-B337-48FC-ABFF-00F1FB3947CB}"/>
    <dgm:cxn modelId="{E22F56DB-5B7F-4A84-9C4C-CB60C181930B}" type="presOf" srcId="{99B92466-9CE0-4085-A27E-C90359012ADC}" destId="{DF73EC70-8FDC-42B0-81D4-C5DE3207A66A}" srcOrd="0" destOrd="0" presId="urn:microsoft.com/office/officeart/2005/8/layout/radial6"/>
    <dgm:cxn modelId="{1D8E5822-317A-4C11-B1A5-7480575411C2}" type="presOf" srcId="{D70897AB-8DE3-4742-8C03-38C9B1131DE4}" destId="{DDA085C5-6ACF-42BA-8812-5D1D1E587045}" srcOrd="0" destOrd="0" presId="urn:microsoft.com/office/officeart/2005/8/layout/radial6"/>
    <dgm:cxn modelId="{154A2001-C9DC-4C1B-964C-6D72CA3EA465}" srcId="{D29B478A-E3FE-4838-91E3-4C567249B54F}" destId="{AB53F799-CA1B-44EC-99AF-922F92B8AE4D}" srcOrd="0" destOrd="0" parTransId="{34405225-7115-4979-A207-A83D1A664411}" sibTransId="{99B92466-9CE0-4085-A27E-C90359012ADC}"/>
    <dgm:cxn modelId="{27BB5256-73AD-46C5-801E-9B23FB9BC056}" type="presParOf" srcId="{DDA085C5-6ACF-42BA-8812-5D1D1E587045}" destId="{9F6DB343-D08E-43FE-8286-24846E31D5F3}" srcOrd="0" destOrd="0" presId="urn:microsoft.com/office/officeart/2005/8/layout/radial6"/>
    <dgm:cxn modelId="{EF75569E-660F-4726-83E4-DD2488CC9A23}" type="presParOf" srcId="{DDA085C5-6ACF-42BA-8812-5D1D1E587045}" destId="{4893EFC0-4D54-4649-A13B-E63498B3B038}" srcOrd="1" destOrd="0" presId="urn:microsoft.com/office/officeart/2005/8/layout/radial6"/>
    <dgm:cxn modelId="{1C6F0673-2A87-4775-B093-7008A4F12BF9}" type="presParOf" srcId="{DDA085C5-6ACF-42BA-8812-5D1D1E587045}" destId="{443BA02E-F68E-4ADD-8BDA-465641091388}" srcOrd="2" destOrd="0" presId="urn:microsoft.com/office/officeart/2005/8/layout/radial6"/>
    <dgm:cxn modelId="{7810E748-E419-4793-A565-BC66C55CCEC9}" type="presParOf" srcId="{DDA085C5-6ACF-42BA-8812-5D1D1E587045}" destId="{DF73EC70-8FDC-42B0-81D4-C5DE3207A66A}" srcOrd="3" destOrd="0" presId="urn:microsoft.com/office/officeart/2005/8/layout/radial6"/>
    <dgm:cxn modelId="{2AE14E11-214B-4CED-83F9-433860DCFED8}" type="presParOf" srcId="{DDA085C5-6ACF-42BA-8812-5D1D1E587045}" destId="{E4D941B1-898F-4968-96C2-183E3AC6CF10}" srcOrd="4" destOrd="0" presId="urn:microsoft.com/office/officeart/2005/8/layout/radial6"/>
    <dgm:cxn modelId="{AA4EE018-4252-4AB3-A1D1-A52114C4B8EE}" type="presParOf" srcId="{DDA085C5-6ACF-42BA-8812-5D1D1E587045}" destId="{7D618FE0-A94C-47D4-B842-6ED13D6FC3AA}" srcOrd="5" destOrd="0" presId="urn:microsoft.com/office/officeart/2005/8/layout/radial6"/>
    <dgm:cxn modelId="{C5A63C62-6B02-4EAC-91CA-8F3C0FA4FF26}" type="presParOf" srcId="{DDA085C5-6ACF-42BA-8812-5D1D1E587045}" destId="{CEF73959-E45B-4091-8F74-6205A916284C}" srcOrd="6" destOrd="0" presId="urn:microsoft.com/office/officeart/2005/8/layout/radial6"/>
    <dgm:cxn modelId="{CC8512E3-4EE1-4DF7-A311-B02819A36B2C}" type="presParOf" srcId="{DDA085C5-6ACF-42BA-8812-5D1D1E587045}" destId="{CB317A6F-6896-4B09-AD84-192B6C27EEDC}" srcOrd="7" destOrd="0" presId="urn:microsoft.com/office/officeart/2005/8/layout/radial6"/>
    <dgm:cxn modelId="{3A953EC1-C5FF-4088-B01E-034DF43968E3}" type="presParOf" srcId="{DDA085C5-6ACF-42BA-8812-5D1D1E587045}" destId="{57381B79-EEE2-49D9-BD89-94E4EC74BB7B}" srcOrd="8" destOrd="0" presId="urn:microsoft.com/office/officeart/2005/8/layout/radial6"/>
    <dgm:cxn modelId="{680E9C0C-5759-41E4-A8BB-FB2DD2F7E5B3}" type="presParOf" srcId="{DDA085C5-6ACF-42BA-8812-5D1D1E587045}" destId="{AAB5EEB6-4102-4BEE-A135-8A6CDB87554E}" srcOrd="9" destOrd="0" presId="urn:microsoft.com/office/officeart/2005/8/layout/radial6"/>
    <dgm:cxn modelId="{9ED46D70-C15A-4EF4-B67C-7A8BCF0F8F69}" type="presParOf" srcId="{DDA085C5-6ACF-42BA-8812-5D1D1E587045}" destId="{CF5B43C6-774E-4E7A-814D-422BFA25BFD1}" srcOrd="10" destOrd="0" presId="urn:microsoft.com/office/officeart/2005/8/layout/radial6"/>
    <dgm:cxn modelId="{1CB3AA98-008B-4396-8D93-DD4A05097141}" type="presParOf" srcId="{DDA085C5-6ACF-42BA-8812-5D1D1E587045}" destId="{7CD7ED61-F112-4992-A03C-C16B9417E264}" srcOrd="11" destOrd="0" presId="urn:microsoft.com/office/officeart/2005/8/layout/radial6"/>
    <dgm:cxn modelId="{3DACB4F4-983C-40EA-8E9F-A312C839CB10}" type="presParOf" srcId="{DDA085C5-6ACF-42BA-8812-5D1D1E587045}" destId="{037BE2EE-5C46-4469-B37D-DDA5A6A5F428}" srcOrd="12" destOrd="0" presId="urn:microsoft.com/office/officeart/2005/8/layout/radial6"/>
    <dgm:cxn modelId="{1C59BD3C-BB7E-4FFF-9F17-1174105A5BCF}" type="presParOf" srcId="{DDA085C5-6ACF-42BA-8812-5D1D1E587045}" destId="{289221BE-7887-4D11-ADAA-A71DB9220004}" srcOrd="13" destOrd="0" presId="urn:microsoft.com/office/officeart/2005/8/layout/radial6"/>
    <dgm:cxn modelId="{3132BBEA-F1E6-4707-872E-83C956942AE0}" type="presParOf" srcId="{DDA085C5-6ACF-42BA-8812-5D1D1E587045}" destId="{A7EA83A8-267B-4C50-982D-BEA1FE980855}" srcOrd="14" destOrd="0" presId="urn:microsoft.com/office/officeart/2005/8/layout/radial6"/>
    <dgm:cxn modelId="{15DE727B-20FC-48F3-A572-843052D85C25}" type="presParOf" srcId="{DDA085C5-6ACF-42BA-8812-5D1D1E587045}" destId="{D092B150-2338-4A50-85FF-995FD8255AD0}" srcOrd="15" destOrd="0" presId="urn:microsoft.com/office/officeart/2005/8/layout/radial6"/>
  </dgm:cxnLst>
  <dgm:bg/>
  <dgm:whole>
    <a:ln>
      <a:solidFill>
        <a:srgbClr val="006666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2DC8B-6277-49E8-A138-4FFC873CC8B4}">
      <dsp:nvSpPr>
        <dsp:cNvPr id="0" name=""/>
        <dsp:cNvSpPr/>
      </dsp:nvSpPr>
      <dsp:spPr>
        <a:xfrm>
          <a:off x="1813149" y="1441411"/>
          <a:ext cx="315102" cy="1200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7551" y="0"/>
              </a:lnTo>
              <a:lnTo>
                <a:pt x="157551" y="1200847"/>
              </a:lnTo>
              <a:lnTo>
                <a:pt x="315102" y="120084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39663" y="2010797"/>
        <a:ext cx="62075" cy="62075"/>
      </dsp:txXfrm>
    </dsp:sp>
    <dsp:sp modelId="{728E725A-9712-47E7-9B0F-C44814A0C596}">
      <dsp:nvSpPr>
        <dsp:cNvPr id="0" name=""/>
        <dsp:cNvSpPr/>
      </dsp:nvSpPr>
      <dsp:spPr>
        <a:xfrm>
          <a:off x="1813149" y="1441411"/>
          <a:ext cx="315102" cy="600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7551" y="0"/>
              </a:lnTo>
              <a:lnTo>
                <a:pt x="157551" y="600423"/>
              </a:lnTo>
              <a:lnTo>
                <a:pt x="315102" y="60042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53748" y="1724670"/>
        <a:ext cx="33904" cy="33904"/>
      </dsp:txXfrm>
    </dsp:sp>
    <dsp:sp modelId="{0E435EEA-1CF1-4853-A2E6-6EF38FFB08FE}">
      <dsp:nvSpPr>
        <dsp:cNvPr id="0" name=""/>
        <dsp:cNvSpPr/>
      </dsp:nvSpPr>
      <dsp:spPr>
        <a:xfrm>
          <a:off x="1813149" y="1395691"/>
          <a:ext cx="3151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5102" y="4572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62823" y="1433533"/>
        <a:ext cx="15755" cy="15755"/>
      </dsp:txXfrm>
    </dsp:sp>
    <dsp:sp modelId="{AC7F579D-41B9-410D-985B-B0004B7AE77F}">
      <dsp:nvSpPr>
        <dsp:cNvPr id="0" name=""/>
        <dsp:cNvSpPr/>
      </dsp:nvSpPr>
      <dsp:spPr>
        <a:xfrm>
          <a:off x="1813149" y="840987"/>
          <a:ext cx="315102" cy="600423"/>
        </a:xfrm>
        <a:custGeom>
          <a:avLst/>
          <a:gdLst/>
          <a:ahLst/>
          <a:cxnLst/>
          <a:rect l="0" t="0" r="0" b="0"/>
          <a:pathLst>
            <a:path>
              <a:moveTo>
                <a:pt x="0" y="600423"/>
              </a:moveTo>
              <a:lnTo>
                <a:pt x="157551" y="600423"/>
              </a:lnTo>
              <a:lnTo>
                <a:pt x="157551" y="0"/>
              </a:lnTo>
              <a:lnTo>
                <a:pt x="315102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53748" y="1124247"/>
        <a:ext cx="33904" cy="33904"/>
      </dsp:txXfrm>
    </dsp:sp>
    <dsp:sp modelId="{DA2C9D5E-E7DA-4C16-8DC4-C359A911B40F}">
      <dsp:nvSpPr>
        <dsp:cNvPr id="0" name=""/>
        <dsp:cNvSpPr/>
      </dsp:nvSpPr>
      <dsp:spPr>
        <a:xfrm>
          <a:off x="1813149" y="240563"/>
          <a:ext cx="315102" cy="1200847"/>
        </a:xfrm>
        <a:custGeom>
          <a:avLst/>
          <a:gdLst/>
          <a:ahLst/>
          <a:cxnLst/>
          <a:rect l="0" t="0" r="0" b="0"/>
          <a:pathLst>
            <a:path>
              <a:moveTo>
                <a:pt x="0" y="1200847"/>
              </a:moveTo>
              <a:lnTo>
                <a:pt x="157551" y="1200847"/>
              </a:lnTo>
              <a:lnTo>
                <a:pt x="157551" y="0"/>
              </a:lnTo>
              <a:lnTo>
                <a:pt x="315102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39663" y="809949"/>
        <a:ext cx="62075" cy="62075"/>
      </dsp:txXfrm>
    </dsp:sp>
    <dsp:sp modelId="{39EC2C1A-0FFF-4C0E-BC32-255AED5077DF}">
      <dsp:nvSpPr>
        <dsp:cNvPr id="0" name=""/>
        <dsp:cNvSpPr/>
      </dsp:nvSpPr>
      <dsp:spPr>
        <a:xfrm rot="16200000">
          <a:off x="308930" y="1201241"/>
          <a:ext cx="2528099" cy="4803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Инновация</a:t>
          </a:r>
          <a:endParaRPr lang="ru-RU" sz="3100" kern="1200" dirty="0"/>
        </a:p>
      </dsp:txBody>
      <dsp:txXfrm>
        <a:off x="308930" y="1201241"/>
        <a:ext cx="2528099" cy="480338"/>
      </dsp:txXfrm>
    </dsp:sp>
    <dsp:sp modelId="{77B8DA59-078F-4CFF-B7A0-D73DDB78686C}">
      <dsp:nvSpPr>
        <dsp:cNvPr id="0" name=""/>
        <dsp:cNvSpPr/>
      </dsp:nvSpPr>
      <dsp:spPr>
        <a:xfrm>
          <a:off x="2128251" y="394"/>
          <a:ext cx="1575511" cy="4803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ГОСТ</a:t>
          </a:r>
          <a:endParaRPr lang="ru-RU" sz="2000" kern="1200" dirty="0"/>
        </a:p>
      </dsp:txBody>
      <dsp:txXfrm>
        <a:off x="2128251" y="394"/>
        <a:ext cx="1575511" cy="480338"/>
      </dsp:txXfrm>
    </dsp:sp>
    <dsp:sp modelId="{43020882-F563-417B-A1CF-8F15697E30D4}">
      <dsp:nvSpPr>
        <dsp:cNvPr id="0" name=""/>
        <dsp:cNvSpPr/>
      </dsp:nvSpPr>
      <dsp:spPr>
        <a:xfrm>
          <a:off x="2128251" y="600817"/>
          <a:ext cx="1575511" cy="4803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СТУ</a:t>
          </a:r>
          <a:endParaRPr lang="ru-RU" sz="2000" kern="1200" dirty="0"/>
        </a:p>
      </dsp:txBody>
      <dsp:txXfrm>
        <a:off x="2128251" y="600817"/>
        <a:ext cx="1575511" cy="480338"/>
      </dsp:txXfrm>
    </dsp:sp>
    <dsp:sp modelId="{9B36951A-2040-46FE-9CFD-57E594C6D40C}">
      <dsp:nvSpPr>
        <dsp:cNvPr id="0" name=""/>
        <dsp:cNvSpPr/>
      </dsp:nvSpPr>
      <dsp:spPr>
        <a:xfrm>
          <a:off x="2128251" y="1201241"/>
          <a:ext cx="1575511" cy="4803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СП</a:t>
          </a:r>
          <a:endParaRPr lang="ru-RU" sz="2000" kern="1200" dirty="0"/>
        </a:p>
      </dsp:txBody>
      <dsp:txXfrm>
        <a:off x="2128251" y="1201241"/>
        <a:ext cx="1575511" cy="480338"/>
      </dsp:txXfrm>
    </dsp:sp>
    <dsp:sp modelId="{4E43A571-90FC-46DE-A4EF-6A7D50D13116}">
      <dsp:nvSpPr>
        <dsp:cNvPr id="0" name=""/>
        <dsp:cNvSpPr/>
      </dsp:nvSpPr>
      <dsp:spPr>
        <a:xfrm>
          <a:off x="2128251" y="1801665"/>
          <a:ext cx="1575511" cy="4803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СТО</a:t>
          </a:r>
          <a:endParaRPr lang="ru-RU" sz="2000" kern="1200" dirty="0"/>
        </a:p>
      </dsp:txBody>
      <dsp:txXfrm>
        <a:off x="2128251" y="1801665"/>
        <a:ext cx="1575511" cy="480338"/>
      </dsp:txXfrm>
    </dsp:sp>
    <dsp:sp modelId="{673D6CCB-70F2-4892-B2AC-91E78FCEE0B6}">
      <dsp:nvSpPr>
        <dsp:cNvPr id="0" name=""/>
        <dsp:cNvSpPr/>
      </dsp:nvSpPr>
      <dsp:spPr>
        <a:xfrm>
          <a:off x="2128251" y="2402088"/>
          <a:ext cx="1575511" cy="4803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Предстандарт</a:t>
          </a:r>
          <a:endParaRPr lang="ru-RU" sz="2000" kern="1200" dirty="0"/>
        </a:p>
      </dsp:txBody>
      <dsp:txXfrm>
        <a:off x="2128251" y="2402088"/>
        <a:ext cx="1575511" cy="4803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A6523-B14E-48DD-98E0-EDE4D9CE2F0C}">
      <dsp:nvSpPr>
        <dsp:cNvPr id="0" name=""/>
        <dsp:cNvSpPr/>
      </dsp:nvSpPr>
      <dsp:spPr>
        <a:xfrm>
          <a:off x="1633877" y="0"/>
          <a:ext cx="1304244" cy="7245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Проект</a:t>
          </a:r>
          <a:endParaRPr lang="ru-RU" sz="1800" kern="1200" dirty="0"/>
        </a:p>
      </dsp:txBody>
      <dsp:txXfrm>
        <a:off x="1655099" y="21222"/>
        <a:ext cx="1261800" cy="682136"/>
      </dsp:txXfrm>
    </dsp:sp>
    <dsp:sp modelId="{A856B016-DF26-457D-8035-12EECB030F03}">
      <dsp:nvSpPr>
        <dsp:cNvPr id="0" name=""/>
        <dsp:cNvSpPr/>
      </dsp:nvSpPr>
      <dsp:spPr>
        <a:xfrm rot="5400000">
          <a:off x="2150141" y="742695"/>
          <a:ext cx="271717" cy="3260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-5400000">
        <a:off x="2188182" y="769867"/>
        <a:ext cx="195637" cy="190202"/>
      </dsp:txXfrm>
    </dsp:sp>
    <dsp:sp modelId="{96C9F256-FF9B-4A03-A617-D9247D500489}">
      <dsp:nvSpPr>
        <dsp:cNvPr id="0" name=""/>
        <dsp:cNvSpPr/>
      </dsp:nvSpPr>
      <dsp:spPr>
        <a:xfrm>
          <a:off x="1633877" y="1086870"/>
          <a:ext cx="1304244" cy="7245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Экспертиза</a:t>
          </a:r>
          <a:endParaRPr lang="ru-RU" sz="1800" kern="1200" dirty="0"/>
        </a:p>
      </dsp:txBody>
      <dsp:txXfrm>
        <a:off x="1655099" y="1108092"/>
        <a:ext cx="1261800" cy="682136"/>
      </dsp:txXfrm>
    </dsp:sp>
    <dsp:sp modelId="{0CC4BA28-64C4-4AAC-937B-236E2F0BFE96}">
      <dsp:nvSpPr>
        <dsp:cNvPr id="0" name=""/>
        <dsp:cNvSpPr/>
      </dsp:nvSpPr>
      <dsp:spPr>
        <a:xfrm rot="5400000">
          <a:off x="2150141" y="1829565"/>
          <a:ext cx="271717" cy="3260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-5400000">
        <a:off x="2188182" y="1856737"/>
        <a:ext cx="195637" cy="190202"/>
      </dsp:txXfrm>
    </dsp:sp>
    <dsp:sp modelId="{F0638C9B-4ABB-498D-89E9-C09C1432080A}">
      <dsp:nvSpPr>
        <dsp:cNvPr id="0" name=""/>
        <dsp:cNvSpPr/>
      </dsp:nvSpPr>
      <dsp:spPr>
        <a:xfrm>
          <a:off x="1633877" y="2173741"/>
          <a:ext cx="1304244" cy="7245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Стройка</a:t>
          </a:r>
          <a:endParaRPr lang="ru-RU" sz="1800" kern="1200" dirty="0"/>
        </a:p>
      </dsp:txBody>
      <dsp:txXfrm>
        <a:off x="1655099" y="2194963"/>
        <a:ext cx="1261800" cy="6821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E4C8C-B95A-4E63-9AD3-8E752EDAD53A}">
      <dsp:nvSpPr>
        <dsp:cNvPr id="0" name=""/>
        <dsp:cNvSpPr/>
      </dsp:nvSpPr>
      <dsp:spPr>
        <a:xfrm>
          <a:off x="0" y="216737"/>
          <a:ext cx="7292310" cy="541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5964" tIns="166624" rIns="565964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ОИ, </a:t>
          </a:r>
          <a:r>
            <a:rPr lang="ru-RU" sz="1050" kern="1200" dirty="0" smtClean="0"/>
            <a:t>ТЭО, ТЗ, технология, генеральный план, архитектурные решения, конструктив, инженерия, формирование разделов</a:t>
          </a:r>
          <a:endParaRPr lang="ru-RU" sz="1050" kern="1200" dirty="0"/>
        </a:p>
      </dsp:txBody>
      <dsp:txXfrm>
        <a:off x="0" y="216737"/>
        <a:ext cx="7292310" cy="541800"/>
      </dsp:txXfrm>
    </dsp:sp>
    <dsp:sp modelId="{1D312A15-259D-4B7F-BA9E-8DF5413EFE65}">
      <dsp:nvSpPr>
        <dsp:cNvPr id="0" name=""/>
        <dsp:cNvSpPr/>
      </dsp:nvSpPr>
      <dsp:spPr>
        <a:xfrm>
          <a:off x="364615" y="107644"/>
          <a:ext cx="5104617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942" tIns="0" rIns="192942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1. Последовательность проектирования — от общего к частному.</a:t>
          </a:r>
          <a:endParaRPr lang="ru-RU" sz="1100" kern="1200" dirty="0"/>
        </a:p>
      </dsp:txBody>
      <dsp:txXfrm>
        <a:off x="376143" y="119172"/>
        <a:ext cx="5081561" cy="213104"/>
      </dsp:txXfrm>
    </dsp:sp>
    <dsp:sp modelId="{1F71272D-B6A1-4280-A05F-BB9F8DF4E9EC}">
      <dsp:nvSpPr>
        <dsp:cNvPr id="0" name=""/>
        <dsp:cNvSpPr/>
      </dsp:nvSpPr>
      <dsp:spPr>
        <a:xfrm>
          <a:off x="0" y="928804"/>
          <a:ext cx="7292310" cy="541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5964" tIns="166624" rIns="565964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В соответствии с Положением о составе и содержании разделов проектной документации (87 постановление Правительства РФ)</a:t>
          </a:r>
          <a:endParaRPr lang="ru-RU" sz="1050" kern="1200" dirty="0"/>
        </a:p>
      </dsp:txBody>
      <dsp:txXfrm>
        <a:off x="0" y="928804"/>
        <a:ext cx="7292310" cy="541800"/>
      </dsp:txXfrm>
    </dsp:sp>
    <dsp:sp modelId="{40DD82A4-457B-4857-BD02-0F7BBB6ECAD8}">
      <dsp:nvSpPr>
        <dsp:cNvPr id="0" name=""/>
        <dsp:cNvSpPr/>
      </dsp:nvSpPr>
      <dsp:spPr>
        <a:xfrm>
          <a:off x="364615" y="810724"/>
          <a:ext cx="5104617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942" tIns="0" rIns="192942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2. Комплектность проектирования.</a:t>
          </a:r>
          <a:endParaRPr lang="ru-RU" sz="1100" kern="1200"/>
        </a:p>
      </dsp:txBody>
      <dsp:txXfrm>
        <a:off x="376143" y="822252"/>
        <a:ext cx="5081561" cy="213104"/>
      </dsp:txXfrm>
    </dsp:sp>
    <dsp:sp modelId="{E3F0B619-45FB-4994-8505-9108281A573D}">
      <dsp:nvSpPr>
        <dsp:cNvPr id="0" name=""/>
        <dsp:cNvSpPr/>
      </dsp:nvSpPr>
      <dsp:spPr>
        <a:xfrm>
          <a:off x="0" y="1631884"/>
          <a:ext cx="7292310" cy="541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5964" tIns="166624" rIns="565964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/>
            <a:t>Существующие альбомы типовых конструкций, формирующиеся базы данных систем информационного моделирования</a:t>
          </a:r>
          <a:endParaRPr lang="ru-RU" sz="1050" kern="1200" dirty="0"/>
        </a:p>
      </dsp:txBody>
      <dsp:txXfrm>
        <a:off x="0" y="1631884"/>
        <a:ext cx="7292310" cy="541800"/>
      </dsp:txXfrm>
    </dsp:sp>
    <dsp:sp modelId="{589F34BB-DD84-4228-8E25-A7E015438F93}">
      <dsp:nvSpPr>
        <dsp:cNvPr id="0" name=""/>
        <dsp:cNvSpPr/>
      </dsp:nvSpPr>
      <dsp:spPr>
        <a:xfrm>
          <a:off x="364615" y="1513804"/>
          <a:ext cx="5104617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942" tIns="0" rIns="192942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3. Использование типовых элементов, решений, узлов, нормалей.</a:t>
          </a:r>
          <a:endParaRPr lang="ru-RU" sz="1100" kern="1200" dirty="0"/>
        </a:p>
      </dsp:txBody>
      <dsp:txXfrm>
        <a:off x="376143" y="1525332"/>
        <a:ext cx="5081561" cy="213104"/>
      </dsp:txXfrm>
    </dsp:sp>
    <dsp:sp modelId="{F19790FE-0C3A-4BEF-AFFD-E7879D7D396F}">
      <dsp:nvSpPr>
        <dsp:cNvPr id="0" name=""/>
        <dsp:cNvSpPr/>
      </dsp:nvSpPr>
      <dsp:spPr>
        <a:xfrm>
          <a:off x="0" y="2334964"/>
          <a:ext cx="7292310" cy="403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5964" tIns="166624" rIns="565964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Технические регламенты, нормативные правовые акты, СП, ГОСТы, иные документы</a:t>
          </a:r>
          <a:endParaRPr lang="ru-RU" sz="1100" kern="1200" dirty="0"/>
        </a:p>
      </dsp:txBody>
      <dsp:txXfrm>
        <a:off x="0" y="2334964"/>
        <a:ext cx="7292310" cy="403200"/>
      </dsp:txXfrm>
    </dsp:sp>
    <dsp:sp modelId="{F4F8115A-6C18-404D-B619-99A1D945BFB0}">
      <dsp:nvSpPr>
        <dsp:cNvPr id="0" name=""/>
        <dsp:cNvSpPr/>
      </dsp:nvSpPr>
      <dsp:spPr>
        <a:xfrm>
          <a:off x="364615" y="2216884"/>
          <a:ext cx="5104617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942" tIns="0" rIns="192942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4. Использование единой нормативной базы.</a:t>
          </a:r>
          <a:endParaRPr lang="ru-RU" sz="1100" kern="1200"/>
        </a:p>
      </dsp:txBody>
      <dsp:txXfrm>
        <a:off x="376143" y="2228412"/>
        <a:ext cx="5081561" cy="213104"/>
      </dsp:txXfrm>
    </dsp:sp>
    <dsp:sp modelId="{1CABE50A-7876-48AD-A2BA-1BC4168958C3}">
      <dsp:nvSpPr>
        <dsp:cNvPr id="0" name=""/>
        <dsp:cNvSpPr/>
      </dsp:nvSpPr>
      <dsp:spPr>
        <a:xfrm>
          <a:off x="0" y="2899444"/>
          <a:ext cx="7292310" cy="3780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5964" tIns="166624" rIns="565964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err="1" smtClean="0"/>
            <a:t>Многовариантность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предпроектной</a:t>
          </a:r>
          <a:r>
            <a:rPr lang="ru-RU" sz="1000" kern="1200" dirty="0" smtClean="0"/>
            <a:t> стадии, вариантные проработки стадии подготовки ПД</a:t>
          </a:r>
          <a:endParaRPr lang="ru-RU" sz="1000" kern="1200" dirty="0"/>
        </a:p>
      </dsp:txBody>
      <dsp:txXfrm>
        <a:off x="0" y="2899444"/>
        <a:ext cx="7292310" cy="378000"/>
      </dsp:txXfrm>
    </dsp:sp>
    <dsp:sp modelId="{DD8F9A1C-ABF8-40B5-90F4-8E74BF27E35B}">
      <dsp:nvSpPr>
        <dsp:cNvPr id="0" name=""/>
        <dsp:cNvSpPr/>
      </dsp:nvSpPr>
      <dsp:spPr>
        <a:xfrm>
          <a:off x="364615" y="2781364"/>
          <a:ext cx="5104617" cy="236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942" tIns="0" rIns="192942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5. Вариантность проработок.</a:t>
          </a:r>
          <a:endParaRPr lang="ru-RU" sz="1100" kern="1200" dirty="0"/>
        </a:p>
      </dsp:txBody>
      <dsp:txXfrm>
        <a:off x="376143" y="2792892"/>
        <a:ext cx="5081561" cy="2131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2B150-2338-4A50-85FF-995FD8255AD0}">
      <dsp:nvSpPr>
        <dsp:cNvPr id="0" name=""/>
        <dsp:cNvSpPr/>
      </dsp:nvSpPr>
      <dsp:spPr>
        <a:xfrm>
          <a:off x="1630579" y="452556"/>
          <a:ext cx="3016698" cy="3016698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BE2EE-5C46-4469-B37D-DDA5A6A5F428}">
      <dsp:nvSpPr>
        <dsp:cNvPr id="0" name=""/>
        <dsp:cNvSpPr/>
      </dsp:nvSpPr>
      <dsp:spPr>
        <a:xfrm>
          <a:off x="1630579" y="452556"/>
          <a:ext cx="3016698" cy="3016698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5EEB6-4102-4BEE-A135-8A6CDB87554E}">
      <dsp:nvSpPr>
        <dsp:cNvPr id="0" name=""/>
        <dsp:cNvSpPr/>
      </dsp:nvSpPr>
      <dsp:spPr>
        <a:xfrm>
          <a:off x="1630579" y="452556"/>
          <a:ext cx="3016698" cy="3016698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F73959-E45B-4091-8F74-6205A916284C}">
      <dsp:nvSpPr>
        <dsp:cNvPr id="0" name=""/>
        <dsp:cNvSpPr/>
      </dsp:nvSpPr>
      <dsp:spPr>
        <a:xfrm>
          <a:off x="1630579" y="452556"/>
          <a:ext cx="3016698" cy="3016698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3EC70-8FDC-42B0-81D4-C5DE3207A66A}">
      <dsp:nvSpPr>
        <dsp:cNvPr id="0" name=""/>
        <dsp:cNvSpPr/>
      </dsp:nvSpPr>
      <dsp:spPr>
        <a:xfrm>
          <a:off x="1630579" y="452556"/>
          <a:ext cx="3016698" cy="3016698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6DB343-D08E-43FE-8286-24846E31D5F3}">
      <dsp:nvSpPr>
        <dsp:cNvPr id="0" name=""/>
        <dsp:cNvSpPr/>
      </dsp:nvSpPr>
      <dsp:spPr>
        <a:xfrm>
          <a:off x="2444624" y="1266601"/>
          <a:ext cx="1388608" cy="13886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Проектировщик</a:t>
          </a:r>
          <a:endParaRPr lang="ru-RU" sz="1000" kern="1200" dirty="0"/>
        </a:p>
      </dsp:txBody>
      <dsp:txXfrm>
        <a:off x="2647981" y="1469958"/>
        <a:ext cx="981894" cy="981894"/>
      </dsp:txXfrm>
    </dsp:sp>
    <dsp:sp modelId="{4893EFC0-4D54-4649-A13B-E63498B3B038}">
      <dsp:nvSpPr>
        <dsp:cNvPr id="0" name=""/>
        <dsp:cNvSpPr/>
      </dsp:nvSpPr>
      <dsp:spPr>
        <a:xfrm>
          <a:off x="2652916" y="1536"/>
          <a:ext cx="972025" cy="9720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err="1" smtClean="0"/>
            <a:t>Предпроект</a:t>
          </a:r>
          <a:endParaRPr lang="ru-RU" sz="700" kern="1200" dirty="0"/>
        </a:p>
      </dsp:txBody>
      <dsp:txXfrm>
        <a:off x="2795266" y="143886"/>
        <a:ext cx="687325" cy="687325"/>
      </dsp:txXfrm>
    </dsp:sp>
    <dsp:sp modelId="{E4D941B1-898F-4968-96C2-183E3AC6CF10}">
      <dsp:nvSpPr>
        <dsp:cNvPr id="0" name=""/>
        <dsp:cNvSpPr/>
      </dsp:nvSpPr>
      <dsp:spPr>
        <a:xfrm>
          <a:off x="4054161" y="1019600"/>
          <a:ext cx="972025" cy="972025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Изыскания и проектирование</a:t>
          </a:r>
          <a:endParaRPr lang="ru-RU" sz="700" kern="1200" dirty="0"/>
        </a:p>
      </dsp:txBody>
      <dsp:txXfrm>
        <a:off x="4196511" y="1161950"/>
        <a:ext cx="687325" cy="687325"/>
      </dsp:txXfrm>
    </dsp:sp>
    <dsp:sp modelId="{CB317A6F-6896-4B09-AD84-192B6C27EEDC}">
      <dsp:nvSpPr>
        <dsp:cNvPr id="0" name=""/>
        <dsp:cNvSpPr/>
      </dsp:nvSpPr>
      <dsp:spPr>
        <a:xfrm>
          <a:off x="3518933" y="2666863"/>
          <a:ext cx="972025" cy="972025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solidFill>
                <a:schemeClr val="tx1"/>
              </a:solidFill>
            </a:rPr>
            <a:t>Строительство</a:t>
          </a:r>
          <a:endParaRPr lang="ru-RU" sz="700" kern="1200" dirty="0">
            <a:solidFill>
              <a:schemeClr val="tx1"/>
            </a:solidFill>
          </a:endParaRPr>
        </a:p>
      </dsp:txBody>
      <dsp:txXfrm>
        <a:off x="3661283" y="2809213"/>
        <a:ext cx="687325" cy="687325"/>
      </dsp:txXfrm>
    </dsp:sp>
    <dsp:sp modelId="{CF5B43C6-774E-4E7A-814D-422BFA25BFD1}">
      <dsp:nvSpPr>
        <dsp:cNvPr id="0" name=""/>
        <dsp:cNvSpPr/>
      </dsp:nvSpPr>
      <dsp:spPr>
        <a:xfrm>
          <a:off x="1786898" y="2666863"/>
          <a:ext cx="972025" cy="972025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>
              <a:solidFill>
                <a:schemeClr val="tx1"/>
              </a:solidFill>
            </a:rPr>
            <a:t>Эксплуатация</a:t>
          </a:r>
          <a:endParaRPr lang="ru-RU" sz="700" kern="1200" dirty="0">
            <a:solidFill>
              <a:schemeClr val="tx1"/>
            </a:solidFill>
          </a:endParaRPr>
        </a:p>
      </dsp:txBody>
      <dsp:txXfrm>
        <a:off x="1929248" y="2809213"/>
        <a:ext cx="687325" cy="687325"/>
      </dsp:txXfrm>
    </dsp:sp>
    <dsp:sp modelId="{289221BE-7887-4D11-ADAA-A71DB9220004}">
      <dsp:nvSpPr>
        <dsp:cNvPr id="0" name=""/>
        <dsp:cNvSpPr/>
      </dsp:nvSpPr>
      <dsp:spPr>
        <a:xfrm>
          <a:off x="1251670" y="1019600"/>
          <a:ext cx="972025" cy="972025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err="1" smtClean="0"/>
            <a:t>Ликвидацияя</a:t>
          </a:r>
          <a:endParaRPr lang="ru-RU" sz="700" kern="1200" dirty="0"/>
        </a:p>
      </dsp:txBody>
      <dsp:txXfrm>
        <a:off x="1394020" y="1161950"/>
        <a:ext cx="687325" cy="687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D809D-7802-4C70-BAFA-438A166AC3D8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A1E7D-F1E0-47E1-AA92-195FE0E0B4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0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A1E7D-F1E0-47E1-AA92-195FE0E0B42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505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A1E7D-F1E0-47E1-AA92-195FE0E0B42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691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A1E7D-F1E0-47E1-AA92-195FE0E0B42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503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A1E7D-F1E0-47E1-AA92-195FE0E0B42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603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A1E7D-F1E0-47E1-AA92-195FE0E0B42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009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A1E7D-F1E0-47E1-AA92-195FE0E0B42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569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A1E7D-F1E0-47E1-AA92-195FE0E0B42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700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A1E7D-F1E0-47E1-AA92-195FE0E0B42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6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A1E7D-F1E0-47E1-AA92-195FE0E0B42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085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A1E7D-F1E0-47E1-AA92-195FE0E0B42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983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A1E7D-F1E0-47E1-AA92-195FE0E0B42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005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A1E7D-F1E0-47E1-AA92-195FE0E0B42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991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A1E7D-F1E0-47E1-AA92-195FE0E0B42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36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52AA-1F0F-4E8A-8EF8-7B9CD3F719DE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4130-5F66-4BDA-BB82-24045900163E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70A4-C9CA-49A0-A363-8C653D09B693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63E8-096D-413F-B955-10B530FEE901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C0D9-609B-42D6-9CF8-D8996ACC804B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06EB-5ACD-4133-9E13-3315B3B9E86B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7720-05DE-4A28-A7A4-B627FC44F658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FF9C-753C-4890-A78B-37C686CB03E9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BB23-A199-4392-A94E-71BF681A4EDC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E2FE-2D7F-4553-BD51-6B1650133888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F675-CCDD-4098-A4DA-E9E28E0D24CA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9C83B-3B1F-43B8-A299-3A005392F699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07654"/>
            <a:ext cx="7772400" cy="1296144"/>
          </a:xfrm>
        </p:spPr>
        <p:txBody>
          <a:bodyPr anchor="t">
            <a:noAutofit/>
          </a:bodyPr>
          <a:lstStyle/>
          <a:p>
            <a:pPr algn="l"/>
            <a:r>
              <a:rPr lang="ru-RU" sz="2800" dirty="0"/>
              <a:t>Особенности технического регулирования процессов в сфере архитектурно-строительного проектирования</a:t>
            </a:r>
            <a:endParaRPr lang="ru-RU" sz="2000" dirty="0">
              <a:latin typeface="+mn-lt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11560" y="3147814"/>
            <a:ext cx="6336704" cy="7740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Автор:	Чернов Сергей Александрович</a:t>
            </a:r>
            <a:r>
              <a:rPr lang="ru-RU" sz="2000" dirty="0" smtClean="0">
                <a:ea typeface="+mj-ea"/>
                <a:cs typeface="+mj-cs"/>
              </a:rPr>
              <a:t>               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ea typeface="+mj-ea"/>
                <a:cs typeface="+mj-cs"/>
              </a:rPr>
              <a:t>	</a:t>
            </a:r>
            <a:r>
              <a:rPr lang="ru-RU" sz="2000" dirty="0" smtClean="0">
                <a:ea typeface="+mj-ea"/>
                <a:cs typeface="+mj-cs"/>
              </a:rPr>
              <a:t>заместитель руководителя аппарата НОПРИЗ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43558"/>
            <a:ext cx="7272808" cy="57535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PT Sans" pitchFamily="34" charset="-52"/>
              </a:rPr>
              <a:t>Различия в интересах </a:t>
            </a:r>
            <a:r>
              <a:rPr lang="ru-RU" sz="2400" b="1" dirty="0">
                <a:solidFill>
                  <a:srgbClr val="FFC000"/>
                </a:solidFill>
                <a:latin typeface="PT Sans" pitchFamily="34" charset="-52"/>
              </a:rPr>
              <a:t>и инструментах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99547" y="2566340"/>
            <a:ext cx="725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СССР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(Россия)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574056"/>
              </p:ext>
            </p:extLst>
          </p:nvPr>
        </p:nvGraphicFramePr>
        <p:xfrm>
          <a:off x="179512" y="1418909"/>
          <a:ext cx="8455242" cy="321825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818414"/>
                <a:gridCol w="2818414"/>
                <a:gridCol w="2818414"/>
              </a:tblGrid>
              <a:tr h="32320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Пользователь, застройщик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Архитектор, проектировщик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Инженер-строитель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27102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Интересы участника процесса: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676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Получить эффективный объект по разумной цене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Остаться на рынке, выполнить </a:t>
                      </a:r>
                      <a:r>
                        <a:rPr lang="ru-RU" sz="1200" baseline="0" dirty="0" smtClean="0"/>
                        <a:t>ТЗ, обеспечить безопасность объекта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Получить плановую </a:t>
                      </a:r>
                      <a:r>
                        <a:rPr lang="ru-RU" sz="1200" dirty="0" smtClean="0"/>
                        <a:t>прибыль, обеспечить безопасность объекта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30246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Основные</a:t>
                      </a:r>
                      <a:r>
                        <a:rPr lang="ru-RU" sz="1200" baseline="0" dirty="0" smtClean="0"/>
                        <a:t> инструменты, используемые в работе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148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Отбор исполнителей, контроль этапов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Репутация, интеллект, знания, опыт, наработки 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Опыт, рабочая сила, машины и механизмы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27102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Регулирующие документация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676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ПЗЗ, ГПЗУ, нормативная</a:t>
                      </a:r>
                      <a:r>
                        <a:rPr lang="ru-RU" sz="1200" baseline="0" dirty="0" smtClean="0"/>
                        <a:t> база инвестирования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ТЗ, нормативная база проектирования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Проектная документация, стандарты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  <a:tr h="26730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Надзор (контроль) результатов деятельности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778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Разрешение на ввод, эксплуатационные затраты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Экспертиза проекта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Строительный контроль и надзор, авторский надзор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75924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843558"/>
            <a:ext cx="7272808" cy="57535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PT Sans" pitchFamily="34" charset="-52"/>
              </a:rPr>
              <a:t>Основные принципы проектирования</a:t>
            </a:r>
            <a:endParaRPr lang="ru-RU" sz="2400" b="1" dirty="0">
              <a:solidFill>
                <a:srgbClr val="FFC000"/>
              </a:solidFill>
              <a:latin typeface="PT Sans" pitchFamily="34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99547" y="2566340"/>
            <a:ext cx="725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СССР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(Россия)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5582190"/>
              </p:ext>
            </p:extLst>
          </p:nvPr>
        </p:nvGraphicFramePr>
        <p:xfrm>
          <a:off x="232018" y="1293902"/>
          <a:ext cx="7292310" cy="3385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464648" y="1707654"/>
            <a:ext cx="1656184" cy="242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3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Вопрос:</a:t>
            </a:r>
          </a:p>
          <a:p>
            <a:r>
              <a:rPr lang="ru-RU" altLang="ru-RU" sz="13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Какие именно процессы проектирования подлежат стандартизации?</a:t>
            </a:r>
            <a:endParaRPr lang="ru-RU" altLang="ru-RU" sz="135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046870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843558"/>
            <a:ext cx="7272808" cy="57535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PT Sans" pitchFamily="34" charset="-52"/>
              </a:rPr>
              <a:t>Методы поиска проектных решений</a:t>
            </a:r>
            <a:endParaRPr lang="ru-RU" sz="2400" b="1" dirty="0">
              <a:solidFill>
                <a:srgbClr val="FFC000"/>
              </a:solidFill>
              <a:latin typeface="PT Sans" pitchFamily="34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99547" y="2566340"/>
            <a:ext cx="725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СССР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(Россия)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93588"/>
              </p:ext>
            </p:extLst>
          </p:nvPr>
        </p:nvGraphicFramePr>
        <p:xfrm>
          <a:off x="107504" y="1430526"/>
          <a:ext cx="6912768" cy="3017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24156"/>
                <a:gridCol w="3388612"/>
              </a:tblGrid>
              <a:tr h="3288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Эвристические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Формализованные</a:t>
                      </a:r>
                      <a:endParaRPr lang="ru-RU" sz="1600" dirty="0"/>
                    </a:p>
                  </a:txBody>
                  <a:tcPr/>
                </a:tc>
              </a:tr>
              <a:tr h="32883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Проб и ошибок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Полный перебор вариантов</a:t>
                      </a:r>
                      <a:endParaRPr lang="ru-RU" sz="1600" dirty="0"/>
                    </a:p>
                  </a:txBody>
                  <a:tcPr/>
                </a:tc>
              </a:tr>
              <a:tr h="32883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Последовательное приближение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Численные методы оптимизации</a:t>
                      </a:r>
                      <a:endParaRPr lang="ru-RU" sz="1600" dirty="0"/>
                    </a:p>
                  </a:txBody>
                  <a:tcPr/>
                </a:tc>
              </a:tr>
              <a:tr h="32883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Декомпозиция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Многокритериальная оптимизация</a:t>
                      </a:r>
                      <a:endParaRPr lang="ru-RU" sz="1600" dirty="0"/>
                    </a:p>
                  </a:txBody>
                  <a:tcPr/>
                </a:tc>
              </a:tr>
              <a:tr h="32883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Контрольных вопросов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Математическое моделирование</a:t>
                      </a:r>
                      <a:endParaRPr lang="ru-RU" sz="1600" dirty="0"/>
                    </a:p>
                  </a:txBody>
                  <a:tcPr/>
                </a:tc>
              </a:tr>
              <a:tr h="32883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Морфологический анализ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Исследование операций</a:t>
                      </a:r>
                      <a:endParaRPr lang="ru-RU" sz="1600" dirty="0"/>
                    </a:p>
                  </a:txBody>
                  <a:tcPr/>
                </a:tc>
              </a:tr>
              <a:tr h="32883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Мозговой штурм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Человеко-машинные процедуры</a:t>
                      </a:r>
                      <a:endParaRPr lang="ru-RU" sz="1600" dirty="0"/>
                    </a:p>
                  </a:txBody>
                  <a:tcPr/>
                </a:tc>
              </a:tr>
              <a:tr h="32883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Функционально-стоимостной анализ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32883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Конструктивные улучшения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254044" y="1817841"/>
            <a:ext cx="1656184" cy="242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3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Какие именно методы поиска проектных решений могут быть реализованы в стандартах НОПРИЗ на процессы проектирования?</a:t>
            </a:r>
            <a:endParaRPr lang="ru-RU" altLang="ru-RU" sz="135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258987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843558"/>
            <a:ext cx="7416824" cy="57535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PT Sans" pitchFamily="34" charset="-52"/>
              </a:rPr>
              <a:t>Проектирование в </a:t>
            </a:r>
            <a:r>
              <a:rPr lang="ru-RU" sz="2400" b="1" dirty="0">
                <a:solidFill>
                  <a:srgbClr val="FFC000"/>
                </a:solidFill>
                <a:latin typeface="PT Sans" pitchFamily="34" charset="-52"/>
              </a:rPr>
              <a:t>жизненном цикле объекта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99547" y="2566340"/>
            <a:ext cx="725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СССР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(Россия)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02918390"/>
              </p:ext>
            </p:extLst>
          </p:nvPr>
        </p:nvGraphicFramePr>
        <p:xfrm>
          <a:off x="895913" y="1275606"/>
          <a:ext cx="6277858" cy="3665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84573" y="1336715"/>
            <a:ext cx="1991032" cy="6161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Цикл нового объекта (продукта, технологии)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53061" y="1398331"/>
            <a:ext cx="1495751" cy="492923"/>
          </a:xfrm>
          <a:prstGeom prst="rect">
            <a:avLst/>
          </a:prstGeom>
          <a:solidFill>
            <a:srgbClr val="15B4D9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Обоснование инвестиций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22545" y="2710933"/>
            <a:ext cx="1329775" cy="451268"/>
          </a:xfrm>
          <a:prstGeom prst="rect">
            <a:avLst/>
          </a:prstGeom>
          <a:solidFill>
            <a:srgbClr val="24E4B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Проектная документация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68144" y="3981881"/>
            <a:ext cx="1329775" cy="451268"/>
          </a:xfrm>
          <a:prstGeom prst="rect">
            <a:avLst/>
          </a:prstGeom>
          <a:solidFill>
            <a:srgbClr val="63E52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rgbClr val="C00000"/>
                </a:solidFill>
              </a:rPr>
              <a:t>Авторский надзор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45830" y="4083918"/>
            <a:ext cx="1329775" cy="451268"/>
          </a:xfrm>
          <a:prstGeom prst="rect">
            <a:avLst/>
          </a:prstGeom>
          <a:solidFill>
            <a:srgbClr val="D3D73D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bg2">
                    <a:lumMod val="25000"/>
                  </a:schemeClr>
                </a:solidFill>
              </a:rPr>
              <a:t>Проект реконструкции (ремонта)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2566340"/>
            <a:ext cx="1329775" cy="45126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Проект сноса (утилизации)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7464648" y="1707654"/>
            <a:ext cx="1656184" cy="242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3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Вывод:</a:t>
            </a:r>
          </a:p>
          <a:p>
            <a:r>
              <a:rPr lang="ru-RU" altLang="ru-RU" sz="13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Решения проектировщика оказывают влияние практически на каждый этап жизненного цикла объектов капитального строительства</a:t>
            </a:r>
            <a:endParaRPr lang="ru-RU" altLang="ru-RU" sz="135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216901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843558"/>
            <a:ext cx="7416824" cy="57535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PT Sans" pitchFamily="34" charset="-52"/>
              </a:rPr>
              <a:t>Влияние затрат на проектирование на жизненный цикл</a:t>
            </a:r>
            <a:endParaRPr lang="ru-RU" sz="2000" b="1" dirty="0">
              <a:solidFill>
                <a:srgbClr val="FFC000"/>
              </a:solidFill>
              <a:latin typeface="PT Sans" pitchFamily="34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99547" y="2566340"/>
            <a:ext cx="725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СССР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(Россия)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4347"/>
            <a:ext cx="6372708" cy="33208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92677" y="4117728"/>
            <a:ext cx="1204301" cy="1154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763688" y="4060020"/>
            <a:ext cx="13843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проекта объекта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4515966"/>
            <a:ext cx="2880320" cy="1491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543878" y="4435610"/>
            <a:ext cx="1237839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75" dirty="0">
                <a:latin typeface="Arial" panose="020B0604020202020204" pitchFamily="34" charset="0"/>
                <a:cs typeface="Arial" panose="020B0604020202020204" pitchFamily="34" charset="0"/>
              </a:rPr>
              <a:t>к проектированию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464648" y="1707654"/>
            <a:ext cx="1656184" cy="242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3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Вывод:</a:t>
            </a:r>
          </a:p>
          <a:p>
            <a:r>
              <a:rPr lang="ru-RU" altLang="ru-RU" sz="13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Дополнительные затраты на этапе проектирования позволяют достичь кратной экономии на этапе эксплуатации объекта</a:t>
            </a:r>
            <a:endParaRPr lang="ru-RU" altLang="ru-RU" sz="135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268680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/>
          <p:cNvCxnSpPr/>
          <p:nvPr/>
        </p:nvCxnSpPr>
        <p:spPr>
          <a:xfrm>
            <a:off x="2028300" y="3251222"/>
            <a:ext cx="434128" cy="5084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24" idx="0"/>
          </p:cNvCxnSpPr>
          <p:nvPr/>
        </p:nvCxnSpPr>
        <p:spPr>
          <a:xfrm flipH="1">
            <a:off x="5115847" y="2929629"/>
            <a:ext cx="1773493" cy="7841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843558"/>
            <a:ext cx="7416824" cy="57535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PT Sans" pitchFamily="34" charset="-52"/>
              </a:rPr>
              <a:t>Место авторского надзора в строительстве</a:t>
            </a:r>
            <a:endParaRPr lang="ru-RU" sz="2400" b="1" dirty="0">
              <a:solidFill>
                <a:srgbClr val="FFC000"/>
              </a:solidFill>
              <a:latin typeface="PT Sans" pitchFamily="34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99547" y="2566340"/>
            <a:ext cx="725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СССР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(Россия)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187678" y="1726611"/>
            <a:ext cx="1850923" cy="678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Федеральный строительный надзор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95376" y="1355367"/>
            <a:ext cx="1932038" cy="9613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FFFF00"/>
                </a:solidFill>
              </a:rPr>
              <a:t>Органы, уполномоченные на выдачу разрешений на строительство и ввод объектов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650409" y="2797172"/>
            <a:ext cx="1850923" cy="678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Государственный строительный надзор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54844" y="2404942"/>
            <a:ext cx="1813102" cy="8953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bg1"/>
                </a:solidFill>
              </a:rPr>
              <a:t>Строительный контроль:</a:t>
            </a:r>
          </a:p>
          <a:p>
            <a:pPr algn="ctr"/>
            <a:r>
              <a:rPr lang="ru-RU" sz="1350" dirty="0">
                <a:solidFill>
                  <a:schemeClr val="bg1"/>
                </a:solidFill>
              </a:rPr>
              <a:t>Застройщик, Генподрядчик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139932" y="2700950"/>
            <a:ext cx="1437969" cy="5078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bg1"/>
                </a:solidFill>
              </a:rPr>
              <a:t>Авторский надзор</a:t>
            </a:r>
          </a:p>
        </p:txBody>
      </p:sp>
      <p:cxnSp>
        <p:nvCxnSpPr>
          <p:cNvPr id="19" name="Прямая соединительная линия 18"/>
          <p:cNvCxnSpPr>
            <a:stCxn id="14" idx="2"/>
          </p:cNvCxnSpPr>
          <p:nvPr/>
        </p:nvCxnSpPr>
        <p:spPr>
          <a:xfrm flipH="1">
            <a:off x="3021564" y="2404942"/>
            <a:ext cx="3091576" cy="1717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5" idx="2"/>
            <a:endCxn id="17" idx="0"/>
          </p:cNvCxnSpPr>
          <p:nvPr/>
        </p:nvCxnSpPr>
        <p:spPr>
          <a:xfrm>
            <a:off x="1961395" y="2316732"/>
            <a:ext cx="0" cy="8821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18" idx="1"/>
          </p:cNvCxnSpPr>
          <p:nvPr/>
        </p:nvCxnSpPr>
        <p:spPr>
          <a:xfrm>
            <a:off x="2867946" y="2954876"/>
            <a:ext cx="271987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685" y="3697255"/>
            <a:ext cx="2403987" cy="92907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72" y="3713747"/>
            <a:ext cx="1386349" cy="1039762"/>
          </a:xfrm>
          <a:prstGeom prst="rect">
            <a:avLst/>
          </a:prstGeom>
        </p:spPr>
      </p:pic>
      <p:cxnSp>
        <p:nvCxnSpPr>
          <p:cNvPr id="27" name="Прямая соединительная линия 26"/>
          <p:cNvCxnSpPr>
            <a:endCxn id="24" idx="0"/>
          </p:cNvCxnSpPr>
          <p:nvPr/>
        </p:nvCxnSpPr>
        <p:spPr>
          <a:xfrm>
            <a:off x="2867946" y="3219822"/>
            <a:ext cx="2247901" cy="49392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8" idx="2"/>
            <a:endCxn id="23" idx="0"/>
          </p:cNvCxnSpPr>
          <p:nvPr/>
        </p:nvCxnSpPr>
        <p:spPr>
          <a:xfrm flipH="1">
            <a:off x="3220679" y="3208802"/>
            <a:ext cx="638238" cy="48845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7541966" y="1998638"/>
            <a:ext cx="1656184" cy="242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3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Вывод:</a:t>
            </a:r>
          </a:p>
          <a:p>
            <a:r>
              <a:rPr lang="ru-RU" altLang="ru-RU" sz="13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Авторский надзор – важный инструмент обеспечения соответствия объекта капитального строительства требованиям технических регламентов и проектной документации</a:t>
            </a:r>
            <a:endParaRPr lang="ru-RU" altLang="ru-RU" sz="135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661510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571750"/>
            <a:ext cx="7272808" cy="57535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PT Sans" pitchFamily="34" charset="-52"/>
              </a:rPr>
              <a:t>Благодарю за внимание</a:t>
            </a:r>
            <a:endParaRPr lang="ru-RU" sz="4000" b="1" dirty="0">
              <a:solidFill>
                <a:srgbClr val="FFC000"/>
              </a:solidFill>
              <a:latin typeface="PT Sans" pitchFamily="34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785805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4246" y="1500180"/>
            <a:ext cx="7358114" cy="2961780"/>
          </a:xfrm>
        </p:spPr>
        <p:txBody>
          <a:bodyPr numCol="1">
            <a:noAutofit/>
          </a:bodyPr>
          <a:lstStyle/>
          <a:p>
            <a:pPr algn="l"/>
            <a:endParaRPr lang="en-US" sz="1600" dirty="0" smtClean="0"/>
          </a:p>
          <a:p>
            <a:pPr algn="l"/>
            <a:r>
              <a:rPr lang="ru-RU" sz="1600" dirty="0" smtClean="0">
                <a:solidFill>
                  <a:srgbClr val="C00000"/>
                </a:solidFill>
              </a:rPr>
              <a:t>Система </a:t>
            </a:r>
            <a:r>
              <a:rPr lang="ru-RU" sz="1600" dirty="0">
                <a:solidFill>
                  <a:srgbClr val="C00000"/>
                </a:solidFill>
              </a:rPr>
              <a:t>технического регулирования  </a:t>
            </a:r>
            <a:r>
              <a:rPr lang="ru-RU" sz="1600" dirty="0">
                <a:solidFill>
                  <a:schemeClr val="tx1"/>
                </a:solidFill>
              </a:rPr>
              <a:t>решает две основные задачи. 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</a:rPr>
              <a:t>Первая - обеспечение безопасности объектов регулирования для человека и  окружающей среды.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</a:rPr>
              <a:t>Вторая - обеспечение свободы торгово-экономической деятельности путем устранения технических барьеров, препятствующих  свободному обращению на рынке продукции, капитала, трудовых ресурсов и услуг. </a:t>
            </a:r>
          </a:p>
          <a:p>
            <a:pPr algn="l"/>
            <a:r>
              <a:rPr lang="ru-RU" sz="1600" dirty="0">
                <a:solidFill>
                  <a:srgbClr val="C00000"/>
                </a:solidFill>
              </a:rPr>
              <a:t>Цель </a:t>
            </a:r>
            <a:r>
              <a:rPr lang="ru-RU" sz="1600" dirty="0" smtClean="0">
                <a:solidFill>
                  <a:srgbClr val="C00000"/>
                </a:solidFill>
              </a:rPr>
              <a:t>стандартизации процессов архитектурно-строительного проектирования </a:t>
            </a:r>
            <a:r>
              <a:rPr lang="ru-RU" sz="1600" dirty="0">
                <a:solidFill>
                  <a:srgbClr val="C00000"/>
                </a:solidFill>
              </a:rPr>
              <a:t>– сокращение сроков внедрения инноваций при безусловном соблюдении требований о безопасности объектов капитального строительства.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31590"/>
            <a:ext cx="6907826" cy="642942"/>
          </a:xfrm>
        </p:spPr>
        <p:txBody>
          <a:bodyPr>
            <a:normAutofit fontScale="90000"/>
          </a:bodyPr>
          <a:lstStyle/>
          <a:p>
            <a:pPr algn="l">
              <a:lnSpc>
                <a:spcPts val="4000"/>
              </a:lnSpc>
            </a:pPr>
            <a:r>
              <a:rPr lang="ru-RU" sz="3600" b="1" dirty="0" smtClean="0">
                <a:solidFill>
                  <a:srgbClr val="FFC000"/>
                </a:solidFill>
                <a:latin typeface="PT Sans" pitchFamily="34" charset="-52"/>
              </a:rPr>
              <a:t>Цель </a:t>
            </a:r>
            <a:r>
              <a:rPr lang="ru-RU" sz="3600" b="1" dirty="0">
                <a:solidFill>
                  <a:srgbClr val="FFC000"/>
                </a:solidFill>
                <a:latin typeface="PT Sans" pitchFamily="34" charset="-52"/>
              </a:rPr>
              <a:t>стандартизации </a:t>
            </a:r>
            <a:r>
              <a:rPr lang="ru-RU" sz="3600" b="1" dirty="0" smtClean="0">
                <a:solidFill>
                  <a:srgbClr val="FFC000"/>
                </a:solidFill>
                <a:latin typeface="PT Sans" pitchFamily="34" charset="-52"/>
              </a:rPr>
              <a:t>процессов</a:t>
            </a:r>
            <a:endParaRPr lang="ru-RU" sz="3600" b="1" dirty="0">
              <a:solidFill>
                <a:srgbClr val="FFC000"/>
              </a:solidFill>
              <a:latin typeface="PT Sans" pitchFamily="34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857620" y="1500180"/>
            <a:ext cx="3429024" cy="117872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98864"/>
            <a:ext cx="8280920" cy="3092030"/>
          </a:xfrm>
        </p:spPr>
        <p:txBody>
          <a:bodyPr numCol="1">
            <a:noAutofit/>
          </a:bodyPr>
          <a:lstStyle/>
          <a:p>
            <a:pPr algn="l"/>
            <a:endParaRPr lang="en-US" sz="1600" dirty="0" smtClean="0"/>
          </a:p>
          <a:p>
            <a:pPr algn="just">
              <a:buClr>
                <a:srgbClr val="990033"/>
              </a:buClr>
              <a:buSzPct val="90000"/>
              <a:buFont typeface="Wingdings" panose="05000000000000000000" pitchFamily="2" charset="2"/>
              <a:buChar char="n"/>
            </a:pPr>
            <a:r>
              <a:rPr lang="ru-RU" altLang="ru-RU" sz="1600" dirty="0" smtClean="0">
                <a:solidFill>
                  <a:schemeClr val="tx1"/>
                </a:solidFill>
              </a:rPr>
              <a:t>Всего </a:t>
            </a:r>
            <a:r>
              <a:rPr lang="ru-RU" altLang="ru-RU" sz="1600" dirty="0">
                <a:solidFill>
                  <a:schemeClr val="tx1"/>
                </a:solidFill>
              </a:rPr>
              <a:t>более 1350 документов</a:t>
            </a:r>
          </a:p>
          <a:p>
            <a:pPr algn="just">
              <a:buClr>
                <a:srgbClr val="990033"/>
              </a:buClr>
              <a:buSzPct val="90000"/>
              <a:buFont typeface="Wingdings" panose="05000000000000000000" pitchFamily="2" charset="2"/>
              <a:buChar char="n"/>
            </a:pPr>
            <a:r>
              <a:rPr lang="ru-RU" altLang="ru-RU" sz="1600" dirty="0">
                <a:solidFill>
                  <a:srgbClr val="C00000"/>
                </a:solidFill>
              </a:rPr>
              <a:t>954</a:t>
            </a:r>
            <a:r>
              <a:rPr lang="ru-RU" altLang="ru-RU" sz="1600" dirty="0">
                <a:solidFill>
                  <a:schemeClr val="tx1"/>
                </a:solidFill>
              </a:rPr>
              <a:t> национальных (межгосударственных) стандартов</a:t>
            </a:r>
          </a:p>
          <a:p>
            <a:pPr algn="just">
              <a:buClr>
                <a:srgbClr val="990033"/>
              </a:buClr>
              <a:buSzPct val="90000"/>
              <a:buFont typeface="Wingdings" panose="05000000000000000000" pitchFamily="2" charset="2"/>
              <a:buChar char="n"/>
            </a:pPr>
            <a:r>
              <a:rPr lang="ru-RU" altLang="ru-RU" sz="1600" dirty="0">
                <a:solidFill>
                  <a:schemeClr val="tx1"/>
                </a:solidFill>
              </a:rPr>
              <a:t>Более</a:t>
            </a:r>
            <a:r>
              <a:rPr lang="ru-RU" altLang="ru-RU" sz="1600" dirty="0" smtClean="0">
                <a:solidFill>
                  <a:srgbClr val="C00000"/>
                </a:solidFill>
              </a:rPr>
              <a:t> 140</a:t>
            </a:r>
            <a:r>
              <a:rPr lang="ru-RU" alt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chemeClr val="tx1"/>
                </a:solidFill>
              </a:rPr>
              <a:t>сводов </a:t>
            </a:r>
            <a:r>
              <a:rPr lang="ru-RU" altLang="ru-RU" sz="1600" dirty="0">
                <a:solidFill>
                  <a:schemeClr val="tx1"/>
                </a:solidFill>
              </a:rPr>
              <a:t>правил (СНиП</a:t>
            </a:r>
            <a:r>
              <a:rPr lang="ru-RU" altLang="ru-RU" sz="1600" dirty="0" smtClean="0">
                <a:solidFill>
                  <a:schemeClr val="tx1"/>
                </a:solidFill>
              </a:rPr>
              <a:t>)</a:t>
            </a:r>
            <a:r>
              <a:rPr lang="en-US" altLang="ru-RU" sz="1600" dirty="0" smtClean="0">
                <a:solidFill>
                  <a:schemeClr val="tx1"/>
                </a:solidFill>
              </a:rPr>
              <a:t> – </a:t>
            </a:r>
            <a:r>
              <a:rPr lang="ru-RU" altLang="ru-RU" sz="1600" dirty="0" smtClean="0">
                <a:solidFill>
                  <a:srgbClr val="C00000"/>
                </a:solidFill>
              </a:rPr>
              <a:t>в основном это нормы проектирования</a:t>
            </a:r>
            <a:endParaRPr lang="ru-RU" altLang="ru-RU" sz="1600" dirty="0">
              <a:solidFill>
                <a:schemeClr val="tx1"/>
              </a:solidFill>
            </a:endParaRPr>
          </a:p>
          <a:p>
            <a:pPr algn="just">
              <a:buClr>
                <a:srgbClr val="990033"/>
              </a:buClr>
              <a:buSzPct val="90000"/>
              <a:buFont typeface="Wingdings" panose="05000000000000000000" pitchFamily="2" charset="2"/>
              <a:buChar char="n"/>
            </a:pPr>
            <a:r>
              <a:rPr lang="ru-RU" altLang="ru-RU" sz="1600" dirty="0">
                <a:solidFill>
                  <a:srgbClr val="C00000"/>
                </a:solidFill>
              </a:rPr>
              <a:t>216 </a:t>
            </a:r>
            <a:r>
              <a:rPr lang="ru-RU" altLang="ru-RU" sz="1600" dirty="0">
                <a:solidFill>
                  <a:schemeClr val="tx1"/>
                </a:solidFill>
              </a:rPr>
              <a:t>стандартов НОСТРОЙ</a:t>
            </a:r>
          </a:p>
          <a:p>
            <a:pPr algn="just">
              <a:buClr>
                <a:srgbClr val="990033"/>
              </a:buClr>
              <a:buSzPct val="90000"/>
              <a:buFont typeface="Wingdings" panose="05000000000000000000" pitchFamily="2" charset="2"/>
              <a:buChar char="n"/>
            </a:pPr>
            <a:r>
              <a:rPr lang="ru-RU" altLang="ru-RU" sz="1600" dirty="0">
                <a:solidFill>
                  <a:schemeClr val="tx1"/>
                </a:solidFill>
              </a:rPr>
              <a:t>Подлежат инвентаризации </a:t>
            </a:r>
            <a:r>
              <a:rPr lang="ru-RU" altLang="ru-RU" sz="1600" dirty="0" smtClean="0">
                <a:solidFill>
                  <a:schemeClr val="tx1"/>
                </a:solidFill>
              </a:rPr>
              <a:t>:</a:t>
            </a:r>
            <a:endParaRPr lang="ru-RU" altLang="ru-RU" sz="1600" dirty="0">
              <a:solidFill>
                <a:schemeClr val="tx1"/>
              </a:solidFill>
            </a:endParaRPr>
          </a:p>
          <a:p>
            <a:pPr algn="just">
              <a:buClr>
                <a:srgbClr val="990033"/>
              </a:buClr>
              <a:buSzPct val="90000"/>
            </a:pPr>
            <a:r>
              <a:rPr lang="ru-RU" altLang="ru-RU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</a:t>
            </a:r>
            <a:r>
              <a:rPr lang="ru-RU" altLang="ru-RU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СН, СНиП, СТ СЭВ, ВН, ВНП, ВСН, ВНПБ, ВНТП, ВППБ, ВРД, ВСП, ВСТП, ВУП СНЭ, ВУПП, ВУТП, ГКИНП,  К, КТ, КТП, МГСН, НМ, НП, НТП, ОДМ, ОДН, ОНТП, ОР, ОСН, ОСН АПК, ОПКП АЭС, </a:t>
            </a:r>
            <a:r>
              <a:rPr lang="ru-RU" altLang="ru-RU" sz="1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ПиНАЭ</a:t>
            </a:r>
            <a:r>
              <a:rPr lang="ru-RU" altLang="ru-RU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ПРБ, РСН, РТМ, РМД, СО, СРП, СТН, ТК, ТР, ТСН, </a:t>
            </a:r>
            <a:r>
              <a:rPr lang="ru-RU" altLang="ru-RU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МСН</a:t>
            </a:r>
            <a:r>
              <a:rPr lang="ru-RU" altLang="ru-RU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ОНД, ОРД, ПБ, ППБ, </a:t>
            </a:r>
            <a:r>
              <a:rPr lang="ru-RU" altLang="ru-RU" sz="1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РНиП</a:t>
            </a:r>
            <a:r>
              <a:rPr lang="ru-RU" altLang="ru-RU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т.д. </a:t>
            </a:r>
            <a:endParaRPr lang="ru-RU" altLang="ru-RU" sz="16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990033"/>
              </a:buClr>
              <a:buSzPct val="90000"/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на процессы проектирования отсутствуют</a:t>
            </a:r>
            <a:endParaRPr lang="en-US" sz="1600" dirty="0" smtClean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59582"/>
            <a:ext cx="6907826" cy="714950"/>
          </a:xfrm>
        </p:spPr>
        <p:txBody>
          <a:bodyPr>
            <a:noAutofit/>
          </a:bodyPr>
          <a:lstStyle/>
          <a:p>
            <a:pPr algn="l"/>
            <a:r>
              <a:rPr lang="ru-RU" altLang="ru-RU" sz="2400" b="1" dirty="0" smtClean="0">
                <a:solidFill>
                  <a:srgbClr val="FFC000"/>
                </a:solidFill>
                <a:latin typeface="PT Sans" pitchFamily="34" charset="-52"/>
              </a:rPr>
              <a:t>Действующие </a:t>
            </a:r>
            <a:r>
              <a:rPr lang="ru-RU" altLang="ru-RU" sz="2400" b="1" dirty="0">
                <a:solidFill>
                  <a:srgbClr val="FFC000"/>
                </a:solidFill>
                <a:latin typeface="PT Sans" pitchFamily="34" charset="-52"/>
              </a:rPr>
              <a:t>документы по стандартизации в области </a:t>
            </a:r>
            <a:r>
              <a:rPr lang="ru-RU" altLang="ru-RU" sz="2400" b="1" dirty="0" smtClean="0">
                <a:solidFill>
                  <a:srgbClr val="FFC000"/>
                </a:solidFill>
                <a:latin typeface="PT Sans" pitchFamily="34" charset="-52"/>
              </a:rPr>
              <a:t>строительства</a:t>
            </a:r>
            <a:endParaRPr lang="ru-RU" sz="2400" b="1" dirty="0">
              <a:solidFill>
                <a:srgbClr val="FFC000"/>
              </a:solidFill>
              <a:latin typeface="PT Sans" pitchFamily="34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857620" y="1500180"/>
            <a:ext cx="3429024" cy="117872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92909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02805"/>
            <a:ext cx="6907826" cy="504056"/>
          </a:xfrm>
        </p:spPr>
        <p:txBody>
          <a:bodyPr>
            <a:normAutofit fontScale="90000"/>
          </a:bodyPr>
          <a:lstStyle/>
          <a:p>
            <a:pPr algn="l">
              <a:lnSpc>
                <a:spcPts val="4000"/>
              </a:lnSpc>
            </a:pPr>
            <a:r>
              <a:rPr lang="ru-RU" sz="3600" b="1" dirty="0" smtClean="0">
                <a:solidFill>
                  <a:srgbClr val="FFC000"/>
                </a:solidFill>
                <a:latin typeface="PT Sans" pitchFamily="34" charset="-52"/>
              </a:rPr>
              <a:t>Фонд стандартов отрасли</a:t>
            </a:r>
            <a:endParaRPr lang="ru-RU" sz="3600" b="1" dirty="0">
              <a:solidFill>
                <a:srgbClr val="FFC000"/>
              </a:solidFill>
              <a:latin typeface="PT Sans" pitchFamily="34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857620" y="1500180"/>
            <a:ext cx="3429024" cy="117872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49208" y="1568638"/>
            <a:ext cx="7416824" cy="273344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square" lIns="67500" tIns="33750" rIns="67500" bIns="33750">
            <a:spAutoFit/>
          </a:bodyPr>
          <a:lstStyle/>
          <a:p>
            <a:pPr hangingPunct="0">
              <a:lnSpc>
                <a:spcPts val="1641"/>
              </a:lnSpc>
              <a:buClr>
                <a:srgbClr val="000000"/>
              </a:buClr>
              <a:buSzPct val="100000"/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</a:tabLst>
              <a:defRPr/>
            </a:pPr>
            <a:r>
              <a:rPr lang="ru-RU" sz="1500" b="1" dirty="0">
                <a:solidFill>
                  <a:srgbClr val="C84628"/>
                </a:solidFill>
                <a:latin typeface="Verdana" pitchFamily="34" charset="0"/>
              </a:rPr>
              <a:t>Общее количество </a:t>
            </a:r>
            <a:r>
              <a:rPr lang="ru-RU" sz="1500" b="1" dirty="0" smtClean="0">
                <a:solidFill>
                  <a:srgbClr val="C84628"/>
                </a:solidFill>
                <a:latin typeface="Verdana" pitchFamily="34" charset="0"/>
              </a:rPr>
              <a:t>национальных стандартов</a:t>
            </a:r>
            <a:r>
              <a:rPr lang="ru-RU" sz="1500" b="1" dirty="0">
                <a:solidFill>
                  <a:srgbClr val="C84628"/>
                </a:solidFill>
                <a:latin typeface="Verdana" pitchFamily="34" charset="0"/>
              </a:rPr>
              <a:t>:</a:t>
            </a:r>
            <a:r>
              <a:rPr lang="ru-RU" sz="1500" dirty="0">
                <a:solidFill>
                  <a:srgbClr val="005A9E"/>
                </a:solidFill>
                <a:latin typeface="Verdana" pitchFamily="34" charset="0"/>
              </a:rPr>
              <a:t> 954 </a:t>
            </a:r>
            <a:r>
              <a:rPr lang="ru-RU" sz="1500" dirty="0" smtClean="0">
                <a:solidFill>
                  <a:srgbClr val="005A9E"/>
                </a:solidFill>
                <a:latin typeface="Verdana" pitchFamily="34" charset="0"/>
              </a:rPr>
              <a:t>стандарта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Verdana" pitchFamily="34" charset="0"/>
            </a:endParaRPr>
          </a:p>
        </p:txBody>
      </p:sp>
      <p:graphicFrame>
        <p:nvGraphicFramePr>
          <p:cNvPr id="8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606019"/>
              </p:ext>
            </p:extLst>
          </p:nvPr>
        </p:nvGraphicFramePr>
        <p:xfrm>
          <a:off x="1714401" y="1784569"/>
          <a:ext cx="2610049" cy="280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2985808" y="3075806"/>
            <a:ext cx="10448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Verdana" pitchFamily="34" charset="0"/>
              </a:rPr>
              <a:t>Здания и сооружения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2195736" y="3544158"/>
            <a:ext cx="9696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Verdana" pitchFamily="34" charset="0"/>
              </a:rPr>
              <a:t>Материалы и изделия</a:t>
            </a:r>
          </a:p>
        </p:txBody>
      </p:sp>
      <p:graphicFrame>
        <p:nvGraphicFramePr>
          <p:cNvPr id="14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388824"/>
              </p:ext>
            </p:extLst>
          </p:nvPr>
        </p:nvGraphicFramePr>
        <p:xfrm>
          <a:off x="4860726" y="1924685"/>
          <a:ext cx="2446735" cy="27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r:id="rId6" imgW="3261643" imgH="3621338" progId="Excel.Chart.8">
                  <p:embed/>
                </p:oleObj>
              </mc:Choice>
              <mc:Fallback>
                <p:oleObj r:id="rId6" imgW="3261643" imgH="362133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726" y="1924685"/>
                        <a:ext cx="2446735" cy="27170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6084093" y="2921963"/>
            <a:ext cx="919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Verdana" pitchFamily="34" charset="0"/>
              </a:rPr>
              <a:t>Методы испытаний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5076056" y="3292033"/>
            <a:ext cx="1099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Verdana" pitchFamily="34" charset="0"/>
              </a:rPr>
              <a:t>Технические условия</a:t>
            </a:r>
          </a:p>
        </p:txBody>
      </p:sp>
      <p:sp>
        <p:nvSpPr>
          <p:cNvPr id="17" name="Выноска 2 (без границы) 16"/>
          <p:cNvSpPr/>
          <p:nvPr/>
        </p:nvSpPr>
        <p:spPr>
          <a:xfrm>
            <a:off x="6792593" y="4083918"/>
            <a:ext cx="1134665" cy="323850"/>
          </a:xfrm>
          <a:prstGeom prst="callout2">
            <a:avLst>
              <a:gd name="adj1" fmla="val 50743"/>
              <a:gd name="adj2" fmla="val 2214"/>
              <a:gd name="adj3" fmla="val 50743"/>
              <a:gd name="adj4" fmla="val -8229"/>
              <a:gd name="adj5" fmla="val 14061"/>
              <a:gd name="adj6" fmla="val -1080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900" b="1" dirty="0">
                <a:solidFill>
                  <a:srgbClr val="005A9E"/>
                </a:solidFill>
                <a:latin typeface="Verdana" pitchFamily="34" charset="0"/>
              </a:rPr>
              <a:t>Другие</a:t>
            </a:r>
            <a:br>
              <a:rPr lang="ru-RU" sz="900" b="1" dirty="0">
                <a:solidFill>
                  <a:srgbClr val="005A9E"/>
                </a:solidFill>
                <a:latin typeface="Verdana" pitchFamily="34" charset="0"/>
              </a:rPr>
            </a:br>
            <a:r>
              <a:rPr lang="en-US" sz="900" b="1" dirty="0">
                <a:solidFill>
                  <a:srgbClr val="005A9E"/>
                </a:solidFill>
                <a:latin typeface="Verdana" pitchFamily="34" charset="0"/>
              </a:rPr>
              <a:t>(</a:t>
            </a:r>
            <a:r>
              <a:rPr lang="ru-RU" sz="900" b="1" dirty="0">
                <a:solidFill>
                  <a:srgbClr val="005A9E"/>
                </a:solidFill>
                <a:latin typeface="Verdana" pitchFamily="34" charset="0"/>
              </a:rPr>
              <a:t>СПДС, ЕСКД)</a:t>
            </a:r>
          </a:p>
        </p:txBody>
      </p:sp>
    </p:spTree>
    <p:extLst>
      <p:ext uri="{BB962C8B-B14F-4D97-AF65-F5344CB8AC3E}">
        <p14:creationId xmlns:p14="http://schemas.microsoft.com/office/powerpoint/2010/main" val="297789910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1016154"/>
            <a:ext cx="7992888" cy="504056"/>
          </a:xfrm>
        </p:spPr>
        <p:txBody>
          <a:bodyPr>
            <a:normAutofit fontScale="90000"/>
          </a:bodyPr>
          <a:lstStyle/>
          <a:p>
            <a:pPr algn="l">
              <a:lnSpc>
                <a:spcPts val="4000"/>
              </a:lnSpc>
            </a:pPr>
            <a:r>
              <a:rPr lang="ru-RU" sz="3600" b="1" dirty="0" smtClean="0">
                <a:solidFill>
                  <a:srgbClr val="FFC000"/>
                </a:solidFill>
                <a:latin typeface="PT Sans" pitchFamily="34" charset="-52"/>
              </a:rPr>
              <a:t>Стандарты проектирования</a:t>
            </a:r>
            <a:endParaRPr lang="ru-RU" sz="3600" b="1" dirty="0">
              <a:solidFill>
                <a:srgbClr val="FFC000"/>
              </a:solidFill>
              <a:latin typeface="PT Sans" pitchFamily="34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857620" y="1500180"/>
            <a:ext cx="3429024" cy="117872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2985808" y="3075806"/>
            <a:ext cx="10448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Verdana" pitchFamily="34" charset="0"/>
              </a:rPr>
              <a:t>Здания и сооружения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2195736" y="3544158"/>
            <a:ext cx="9696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Verdana" pitchFamily="34" charset="0"/>
              </a:rPr>
              <a:t>Материалы и изделия</a:t>
            </a: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6084093" y="2921963"/>
            <a:ext cx="919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Verdana" pitchFamily="34" charset="0"/>
              </a:rPr>
              <a:t>Методы испытаний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5076056" y="3292033"/>
            <a:ext cx="1099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Verdana" pitchFamily="34" charset="0"/>
              </a:rPr>
              <a:t>Технические условия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6685" y="3106629"/>
            <a:ext cx="6372257" cy="16312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/>
              <a:t>0 — общие положения;</a:t>
            </a:r>
          </a:p>
          <a:p>
            <a:r>
              <a:rPr lang="ru-RU" sz="1000" dirty="0"/>
              <a:t>1 — общие правила выполнения чертежей и текстовых документов;</a:t>
            </a:r>
          </a:p>
          <a:p>
            <a:r>
              <a:rPr lang="ru-RU" sz="1000" dirty="0"/>
              <a:t>2 — условные обозначения и изображения на чертежах и схемах;</a:t>
            </a:r>
          </a:p>
          <a:p>
            <a:r>
              <a:rPr lang="ru-RU" sz="1000" dirty="0"/>
              <a:t>3 — правила выполнения документации инженерных изысканий;</a:t>
            </a:r>
          </a:p>
          <a:p>
            <a:r>
              <a:rPr lang="ru-RU" sz="1000" dirty="0"/>
              <a:t>4 — правила выполнения технологической проектной документации;</a:t>
            </a:r>
          </a:p>
          <a:p>
            <a:r>
              <a:rPr lang="ru-RU" sz="1000" dirty="0"/>
              <a:t>5 — правила выполнения архитектурно-строительной проектной документации;</a:t>
            </a:r>
          </a:p>
          <a:p>
            <a:r>
              <a:rPr lang="ru-RU" sz="1000" dirty="0"/>
              <a:t>6 — правила выполнения проектной документации инженерного обеспечения зданий и сооружений;</a:t>
            </a:r>
          </a:p>
          <a:p>
            <a:r>
              <a:rPr lang="ru-RU" sz="1000" dirty="0"/>
              <a:t>7 — правила выполнения проектной документации инженерных сооружений, наружных сетей и коммуникаций;</a:t>
            </a:r>
          </a:p>
          <a:p>
            <a:r>
              <a:rPr lang="ru-RU" sz="1000" dirty="0"/>
              <a:t>8 — правила выполнения планировочной и градостроительной проектной документации;</a:t>
            </a:r>
          </a:p>
          <a:p>
            <a:r>
              <a:rPr lang="ru-RU" sz="1000" dirty="0"/>
              <a:t>9 — прочие </a:t>
            </a:r>
            <a:r>
              <a:rPr lang="ru-RU" sz="1000" dirty="0" smtClean="0"/>
              <a:t>стандарты</a:t>
            </a:r>
            <a:endParaRPr lang="ru-RU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4122487" y="1551506"/>
            <a:ext cx="4536504" cy="9541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b="0" dirty="0" smtClean="0"/>
              <a:t>Государственные стандарты </a:t>
            </a:r>
            <a:r>
              <a:rPr lang="ru-RU" dirty="0"/>
              <a:t>Единой системы конструкторской документации (ЕСКД), </a:t>
            </a:r>
            <a:r>
              <a:rPr lang="ru-RU" b="0" dirty="0" smtClean="0"/>
              <a:t>стандарты </a:t>
            </a:r>
            <a:r>
              <a:rPr lang="ru-RU" b="0" dirty="0"/>
              <a:t>системы репрографии и СФД, </a:t>
            </a:r>
            <a:r>
              <a:rPr lang="ru-RU" b="0" dirty="0" smtClean="0"/>
              <a:t>международные стандарты </a:t>
            </a:r>
            <a:r>
              <a:rPr lang="ru-RU" b="0" dirty="0"/>
              <a:t>ИСО и МЭК</a:t>
            </a:r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3732814" y="1926386"/>
            <a:ext cx="389673" cy="163157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94179" y="1564639"/>
            <a:ext cx="3438635" cy="160043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/>
              <a:t>Система проектной документации для строительства</a:t>
            </a:r>
            <a:r>
              <a:rPr lang="ru-RU" sz="1400" dirty="0"/>
              <a:t> (</a:t>
            </a:r>
            <a:r>
              <a:rPr lang="ru-RU" sz="1400" b="1" dirty="0"/>
              <a:t>СПДС</a:t>
            </a:r>
            <a:r>
              <a:rPr lang="ru-RU" sz="1400" dirty="0"/>
              <a:t>) — комплекс </a:t>
            </a:r>
            <a:r>
              <a:rPr lang="ru-RU" sz="1400" dirty="0" smtClean="0"/>
              <a:t>документов</a:t>
            </a:r>
            <a:r>
              <a:rPr lang="ru-RU" sz="1400" dirty="0"/>
              <a:t>, устанавливающих </a:t>
            </a:r>
            <a:r>
              <a:rPr lang="ru-RU" sz="1400" dirty="0" smtClean="0"/>
              <a:t>требования для </a:t>
            </a:r>
            <a:r>
              <a:rPr lang="ru-RU" sz="1400" dirty="0"/>
              <a:t>разработки, учёта, хранения и применения проектной документации для строительства </a:t>
            </a:r>
            <a:r>
              <a:rPr lang="ru-RU" sz="1400" dirty="0" smtClean="0"/>
              <a:t>объектов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095686" y="2668319"/>
            <a:ext cx="4563306" cy="523220"/>
          </a:xfrm>
          <a:prstGeom prst="rect">
            <a:avLst/>
          </a:prstGeom>
          <a:ln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Стандарты </a:t>
            </a:r>
            <a:r>
              <a:rPr lang="ru-RU" dirty="0" smtClean="0"/>
              <a:t>технологий </a:t>
            </a:r>
            <a:r>
              <a:rPr lang="ru-RU" dirty="0"/>
              <a:t>информационного моделирования (ТИМ)</a:t>
            </a:r>
          </a:p>
        </p:txBody>
      </p:sp>
      <p:sp>
        <p:nvSpPr>
          <p:cNvPr id="18" name="Двойная стрелка влево/вправо 17"/>
          <p:cNvSpPr/>
          <p:nvPr/>
        </p:nvSpPr>
        <p:spPr>
          <a:xfrm>
            <a:off x="3732814" y="2766772"/>
            <a:ext cx="389673" cy="163157"/>
          </a:xfrm>
          <a:prstGeom prst="leftRightArrow">
            <a:avLst/>
          </a:prstGeom>
          <a:ln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226327" y="3466059"/>
            <a:ext cx="179414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Нормоконтроль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проектной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организации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70543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002805"/>
            <a:ext cx="7267866" cy="504056"/>
          </a:xfrm>
        </p:spPr>
        <p:txBody>
          <a:bodyPr>
            <a:normAutofit fontScale="90000"/>
          </a:bodyPr>
          <a:lstStyle/>
          <a:p>
            <a:pPr algn="l">
              <a:lnSpc>
                <a:spcPts val="4000"/>
              </a:lnSpc>
            </a:pPr>
            <a:r>
              <a:rPr lang="ru-RU" sz="3600" b="1" dirty="0" smtClean="0">
                <a:solidFill>
                  <a:srgbClr val="FFC000"/>
                </a:solidFill>
                <a:latin typeface="PT Sans" pitchFamily="34" charset="-52"/>
              </a:rPr>
              <a:t>Классификация СНиП до 1994 года</a:t>
            </a:r>
            <a:endParaRPr lang="ru-RU" sz="3600" b="1" dirty="0">
              <a:solidFill>
                <a:srgbClr val="FFC000"/>
              </a:solidFill>
              <a:latin typeface="PT Sans" pitchFamily="34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857620" y="1500180"/>
            <a:ext cx="3429024" cy="117872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707905" y="1767088"/>
            <a:ext cx="4104456" cy="273344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square" lIns="67500" tIns="33750" rIns="67500" bIns="33750">
            <a:spAutoFit/>
          </a:bodyPr>
          <a:lstStyle/>
          <a:p>
            <a:pPr hangingPunct="0">
              <a:lnSpc>
                <a:spcPts val="1641"/>
              </a:lnSpc>
              <a:buClr>
                <a:srgbClr val="000000"/>
              </a:buClr>
              <a:buSzPct val="100000"/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  <a:tab pos="5972175" algn="l"/>
              </a:tabLst>
              <a:defRPr/>
            </a:pPr>
            <a:r>
              <a:rPr lang="ru-RU" sz="1500" b="1" dirty="0" smtClean="0">
                <a:solidFill>
                  <a:srgbClr val="C84628"/>
                </a:solidFill>
                <a:latin typeface="Verdana" pitchFamily="34" charset="0"/>
              </a:rPr>
              <a:t>СНиП 1.01.01-82* (Приложение 2)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2985808" y="3075806"/>
            <a:ext cx="10448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Verdana" pitchFamily="34" charset="0"/>
              </a:rPr>
              <a:t>Здания и сооружения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2195736" y="3544158"/>
            <a:ext cx="9696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Verdana" pitchFamily="34" charset="0"/>
              </a:rPr>
              <a:t>Материалы и изделия</a:t>
            </a: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6084093" y="2921963"/>
            <a:ext cx="919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Verdana" pitchFamily="34" charset="0"/>
              </a:rPr>
              <a:t>Методы испытаний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5076056" y="3292033"/>
            <a:ext cx="1099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Verdana" pitchFamily="34" charset="0"/>
              </a:rPr>
              <a:t>Технические условия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602629"/>
              </p:ext>
            </p:extLst>
          </p:nvPr>
        </p:nvGraphicFramePr>
        <p:xfrm>
          <a:off x="323528" y="2067694"/>
          <a:ext cx="7272808" cy="2164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92088"/>
                <a:gridCol w="6480720"/>
              </a:tblGrid>
              <a:tr h="31333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Части СНиП </a:t>
                      </a:r>
                      <a:endParaRPr lang="ru-RU" sz="1600" dirty="0"/>
                    </a:p>
                  </a:txBody>
                  <a:tcPr/>
                </a:tc>
              </a:tr>
              <a:tr h="31333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Организация, управление, экономика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3334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2.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Нормы проектирования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3334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3.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Организация, производство и приемка работ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56667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4.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Сметные нормы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6667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5.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Нормы затрат материальных и трудовых ресурсов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4274491"/>
            <a:ext cx="7464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Норм и правил в отношении процессов проектирования не существовало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3740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860760"/>
            <a:ext cx="8064896" cy="92114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PT Sans" pitchFamily="34" charset="-52"/>
              </a:rPr>
              <a:t>Принципиальная </a:t>
            </a:r>
            <a:r>
              <a:rPr lang="ru-RU" sz="2400" b="1" dirty="0">
                <a:solidFill>
                  <a:srgbClr val="FFC000"/>
                </a:solidFill>
                <a:latin typeface="PT Sans" pitchFamily="34" charset="-52"/>
              </a:rPr>
              <a:t>схема включения инноваций в </a:t>
            </a:r>
            <a:r>
              <a:rPr lang="ru-RU" sz="2400" b="1" dirty="0" smtClean="0">
                <a:solidFill>
                  <a:srgbClr val="FFC000"/>
                </a:solidFill>
                <a:latin typeface="PT Sans" pitchFamily="34" charset="-52"/>
              </a:rPr>
              <a:t>документы системы </a:t>
            </a:r>
            <a:r>
              <a:rPr lang="ru-RU" sz="2400" b="1" dirty="0">
                <a:solidFill>
                  <a:srgbClr val="FFC000"/>
                </a:solidFill>
                <a:latin typeface="PT Sans" pitchFamily="34" charset="-52"/>
              </a:rPr>
              <a:t>технического регулирования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857620" y="1500180"/>
            <a:ext cx="3429024" cy="117872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916260816"/>
              </p:ext>
            </p:extLst>
          </p:nvPr>
        </p:nvGraphicFramePr>
        <p:xfrm>
          <a:off x="179512" y="1779662"/>
          <a:ext cx="5036574" cy="2882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214209613"/>
              </p:ext>
            </p:extLst>
          </p:nvPr>
        </p:nvGraphicFramePr>
        <p:xfrm>
          <a:off x="4263502" y="1779662"/>
          <a:ext cx="4572000" cy="2898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9" name="Стрелка вправо 18"/>
          <p:cNvSpPr/>
          <p:nvPr/>
        </p:nvSpPr>
        <p:spPr>
          <a:xfrm>
            <a:off x="5391464" y="2063624"/>
            <a:ext cx="494143" cy="16960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0" name="Стрелка вправо 19"/>
          <p:cNvSpPr/>
          <p:nvPr/>
        </p:nvSpPr>
        <p:spPr>
          <a:xfrm>
            <a:off x="5391464" y="3144019"/>
            <a:ext cx="494143" cy="16960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1" name="Стрелка вправо 20"/>
          <p:cNvSpPr/>
          <p:nvPr/>
        </p:nvSpPr>
        <p:spPr>
          <a:xfrm>
            <a:off x="5369270" y="4172692"/>
            <a:ext cx="516337" cy="16960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3857620" y="1851670"/>
            <a:ext cx="508760" cy="1026852"/>
          </a:xfrm>
          <a:prstGeom prst="straightConnector1">
            <a:avLst/>
          </a:prstGeom>
          <a:ln w="476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923928" y="2421322"/>
            <a:ext cx="442452" cy="597617"/>
          </a:xfrm>
          <a:prstGeom prst="straightConnector1">
            <a:avLst/>
          </a:prstGeom>
          <a:ln w="476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3923928" y="3113882"/>
            <a:ext cx="442452" cy="1"/>
          </a:xfrm>
          <a:prstGeom prst="straightConnector1">
            <a:avLst/>
          </a:prstGeom>
          <a:ln w="476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3923928" y="3247232"/>
            <a:ext cx="442452" cy="619433"/>
          </a:xfrm>
          <a:prstGeom prst="straightConnector1">
            <a:avLst/>
          </a:prstGeom>
          <a:ln w="476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3923928" y="3357845"/>
            <a:ext cx="442452" cy="1098755"/>
          </a:xfrm>
          <a:prstGeom prst="straightConnector1">
            <a:avLst/>
          </a:prstGeom>
          <a:ln w="476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Вертикальный свиток 26"/>
          <p:cNvSpPr/>
          <p:nvPr/>
        </p:nvSpPr>
        <p:spPr>
          <a:xfrm>
            <a:off x="4237403" y="1779662"/>
            <a:ext cx="1334729" cy="2898322"/>
          </a:xfrm>
          <a:prstGeom prst="vertic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err="1"/>
              <a:t>Доказа</a:t>
            </a:r>
            <a:r>
              <a:rPr lang="ru-RU" sz="1350" dirty="0"/>
              <a:t>-тельная база</a:t>
            </a:r>
          </a:p>
          <a:p>
            <a:pPr algn="ctr"/>
            <a:r>
              <a:rPr lang="ru-RU" sz="1350" dirty="0"/>
              <a:t>сроите-</a:t>
            </a:r>
            <a:r>
              <a:rPr lang="ru-RU" sz="1350" dirty="0" err="1"/>
              <a:t>льства</a:t>
            </a: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280701879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860760"/>
            <a:ext cx="8280920" cy="71936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PT Sans" pitchFamily="34" charset="-52"/>
              </a:rPr>
              <a:t>Снижение </a:t>
            </a:r>
            <a:r>
              <a:rPr lang="ru-RU" sz="2000" b="1" dirty="0">
                <a:solidFill>
                  <a:srgbClr val="FFC000"/>
                </a:solidFill>
                <a:latin typeface="PT Sans" pitchFamily="34" charset="-52"/>
              </a:rPr>
              <a:t>роли архитектурно-строительного проектирования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857620" y="1500180"/>
            <a:ext cx="3429024" cy="117872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813502" y="2503169"/>
            <a:ext cx="917972" cy="130023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350"/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>
            <a:off x="1619672" y="3795886"/>
            <a:ext cx="5400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1813502" y="3511320"/>
            <a:ext cx="917972" cy="2804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350"/>
          </a:p>
        </p:txBody>
      </p:sp>
      <p:sp>
        <p:nvSpPr>
          <p:cNvPr id="29" name="AutoShape 17"/>
          <p:cNvSpPr>
            <a:spLocks noChangeArrowheads="1"/>
          </p:cNvSpPr>
          <p:nvPr/>
        </p:nvSpPr>
        <p:spPr bwMode="auto">
          <a:xfrm rot="5400000">
            <a:off x="2133184" y="3757285"/>
            <a:ext cx="224487" cy="32504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30" name="AutoShape 14"/>
          <p:cNvSpPr>
            <a:spLocks noChangeArrowheads="1"/>
          </p:cNvSpPr>
          <p:nvPr/>
        </p:nvSpPr>
        <p:spPr bwMode="auto">
          <a:xfrm rot="16200000">
            <a:off x="2105868" y="2185153"/>
            <a:ext cx="304834" cy="325041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2914202" y="1832787"/>
            <a:ext cx="917972" cy="194429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350"/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2064972" y="3536825"/>
            <a:ext cx="64152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50" b="1" dirty="0"/>
              <a:t>4 – 8 %</a:t>
            </a: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2914201" y="3395489"/>
            <a:ext cx="917972" cy="3721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350"/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 rot="5400000">
            <a:off x="3211067" y="1841498"/>
            <a:ext cx="324242" cy="32504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35" name="AutoShape 14"/>
          <p:cNvSpPr>
            <a:spLocks noChangeArrowheads="1"/>
          </p:cNvSpPr>
          <p:nvPr/>
        </p:nvSpPr>
        <p:spPr bwMode="auto">
          <a:xfrm rot="16200000">
            <a:off x="3208293" y="3065038"/>
            <a:ext cx="304834" cy="32504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36" name="TextBox 35"/>
          <p:cNvSpPr txBox="1"/>
          <p:nvPr/>
        </p:nvSpPr>
        <p:spPr>
          <a:xfrm>
            <a:off x="1999547" y="2566340"/>
            <a:ext cx="725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СССР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(Россия)</a:t>
            </a: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5004048" y="1823943"/>
            <a:ext cx="917972" cy="194429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350"/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6015186" y="2105814"/>
            <a:ext cx="917972" cy="1675666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350"/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3095421" y="3482713"/>
            <a:ext cx="67999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50" b="1" dirty="0"/>
              <a:t>6 – 15%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59557" y="2813406"/>
            <a:ext cx="11576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b="1" dirty="0"/>
              <a:t>Доля </a:t>
            </a:r>
            <a:br>
              <a:rPr lang="ru-RU" sz="1050" b="1" dirty="0"/>
            </a:br>
            <a:r>
              <a:rPr lang="ru-RU" sz="1050" b="1" dirty="0"/>
              <a:t>архитектурно-</a:t>
            </a:r>
            <a:br>
              <a:rPr lang="ru-RU" sz="1050" b="1" dirty="0"/>
            </a:br>
            <a:r>
              <a:rPr lang="ru-RU" sz="1050" b="1" dirty="0"/>
              <a:t>строительного </a:t>
            </a:r>
            <a:br>
              <a:rPr lang="ru-RU" sz="1050" b="1" dirty="0"/>
            </a:br>
            <a:r>
              <a:rPr lang="ru-RU" sz="1050" b="1" dirty="0"/>
              <a:t>проектирования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3861004" y="3600191"/>
            <a:ext cx="21615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771683" y="3633743"/>
            <a:ext cx="22508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6148140" y="3473326"/>
            <a:ext cx="67999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50" b="1" dirty="0"/>
              <a:t>6 – 15%</a:t>
            </a:r>
          </a:p>
        </p:txBody>
      </p:sp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5076134" y="3536825"/>
            <a:ext cx="829073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50" b="1" dirty="0"/>
              <a:t>1,5 – 3,5%</a:t>
            </a:r>
          </a:p>
        </p:txBody>
      </p:sp>
      <p:sp>
        <p:nvSpPr>
          <p:cNvPr id="45" name="AutoShape 17"/>
          <p:cNvSpPr>
            <a:spLocks noChangeArrowheads="1"/>
          </p:cNvSpPr>
          <p:nvPr/>
        </p:nvSpPr>
        <p:spPr bwMode="auto">
          <a:xfrm rot="5400000">
            <a:off x="6302142" y="2093288"/>
            <a:ext cx="323423" cy="32504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46" name="AutoShape 14"/>
          <p:cNvSpPr>
            <a:spLocks noChangeArrowheads="1"/>
          </p:cNvSpPr>
          <p:nvPr/>
        </p:nvSpPr>
        <p:spPr bwMode="auto">
          <a:xfrm rot="16200000">
            <a:off x="6310054" y="3061411"/>
            <a:ext cx="304834" cy="32504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47" name="AutoShape 17"/>
          <p:cNvSpPr>
            <a:spLocks noChangeArrowheads="1"/>
          </p:cNvSpPr>
          <p:nvPr/>
        </p:nvSpPr>
        <p:spPr bwMode="auto">
          <a:xfrm rot="5400000">
            <a:off x="5332823" y="3726330"/>
            <a:ext cx="225220" cy="32504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48" name="AutoShape 14"/>
          <p:cNvSpPr>
            <a:spLocks noChangeArrowheads="1"/>
          </p:cNvSpPr>
          <p:nvPr/>
        </p:nvSpPr>
        <p:spPr bwMode="auto">
          <a:xfrm rot="16200000">
            <a:off x="5293016" y="1522935"/>
            <a:ext cx="304834" cy="32504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49" name="Rectangle 2"/>
          <p:cNvSpPr txBox="1">
            <a:spLocks noChangeArrowheads="1"/>
          </p:cNvSpPr>
          <p:nvPr/>
        </p:nvSpPr>
        <p:spPr bwMode="auto">
          <a:xfrm>
            <a:off x="7123814" y="1666210"/>
            <a:ext cx="2190754" cy="242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altLang="ru-RU" sz="135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За 25 лет удельная стоимость архитектурно-строительного проектирования в России резко сократилась, а капитальные вложения увеличились и продолжают расти. В развитых странах за рубежом – обратная </a:t>
            </a:r>
            <a:r>
              <a:rPr lang="ru-RU" altLang="ru-RU" sz="13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тенденция</a:t>
            </a:r>
            <a:endParaRPr lang="ru-RU" altLang="ru-RU" sz="135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1599111" y="4086537"/>
            <a:ext cx="26291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+mn-lt"/>
              </a:rPr>
              <a:t>Капвложения в России и в развитых </a:t>
            </a:r>
            <a:br>
              <a:rPr lang="ru-RU" altLang="ru-RU" sz="1200" b="1" dirty="0">
                <a:latin typeface="+mn-lt"/>
              </a:rPr>
            </a:br>
            <a:r>
              <a:rPr lang="ru-RU" altLang="ru-RU" sz="1200" b="1" dirty="0">
                <a:latin typeface="+mn-lt"/>
              </a:rPr>
              <a:t>странах за рубежом в конце ХХ века</a:t>
            </a:r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4782064" y="4087542"/>
            <a:ext cx="25939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sz="1200" b="1"/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ru-RU" altLang="ru-RU" dirty="0"/>
              <a:t>Капвложения в России и в развитых</a:t>
            </a:r>
            <a:br>
              <a:rPr lang="ru-RU" altLang="ru-RU" dirty="0"/>
            </a:br>
            <a:r>
              <a:rPr lang="ru-RU" altLang="ru-RU" dirty="0"/>
              <a:t>странах за рубежом в 2015 году</a:t>
            </a:r>
          </a:p>
        </p:txBody>
      </p:sp>
    </p:spTree>
    <p:extLst>
      <p:ext uri="{BB962C8B-B14F-4D97-AF65-F5344CB8AC3E}">
        <p14:creationId xmlns:p14="http://schemas.microsoft.com/office/powerpoint/2010/main" val="80339210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216" y="987574"/>
            <a:ext cx="7272808" cy="71936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PT Sans" pitchFamily="34" charset="-52"/>
              </a:rPr>
              <a:t>Различия </a:t>
            </a:r>
            <a:r>
              <a:rPr lang="ru-RU" sz="2400" b="1" dirty="0">
                <a:solidFill>
                  <a:srgbClr val="FFC000"/>
                </a:solidFill>
                <a:latin typeface="PT Sans" pitchFamily="34" charset="-52"/>
              </a:rPr>
              <a:t>между участникам инвестиционного процесса в квалификации и </a:t>
            </a:r>
            <a:r>
              <a:rPr lang="ru-RU" sz="2400" b="1" dirty="0" smtClean="0">
                <a:solidFill>
                  <a:srgbClr val="FFC000"/>
                </a:solidFill>
                <a:latin typeface="PT Sans" pitchFamily="34" charset="-52"/>
              </a:rPr>
              <a:t>целях</a:t>
            </a:r>
            <a:endParaRPr lang="ru-RU" sz="2400" b="1" dirty="0">
              <a:solidFill>
                <a:srgbClr val="FFC000"/>
              </a:solidFill>
              <a:latin typeface="PT Sans" pitchFamily="34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676456" y="4677984"/>
            <a:ext cx="467544" cy="46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AFD43-40D1-422C-A8CE-C3414714DF5E}" type="slidenum">
              <a:rPr kumimoji="0" lang="ru-RU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99547" y="2566340"/>
            <a:ext cx="725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СССР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(Россия)</a:t>
            </a:r>
          </a:p>
        </p:txBody>
      </p:sp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805558"/>
              </p:ext>
            </p:extLst>
          </p:nvPr>
        </p:nvGraphicFramePr>
        <p:xfrm>
          <a:off x="107504" y="1731860"/>
          <a:ext cx="8280919" cy="287588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662690"/>
                <a:gridCol w="2864505"/>
                <a:gridCol w="2753724"/>
              </a:tblGrid>
              <a:tr h="44346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Организация- застройщик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Проектная организация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Строительная организация (подрядчик)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</a:tr>
              <a:tr h="25674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Квалификационный состав организации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1921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Инженеры – строители</a:t>
                      </a:r>
                      <a:r>
                        <a:rPr lang="ru-RU" sz="1300" baseline="0" dirty="0" smtClean="0"/>
                        <a:t> в отделе капитального строительства (5 - 40%)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300" baseline="0" dirty="0" smtClean="0"/>
                        <a:t>Высокой квалификации специалисты – не менее </a:t>
                      </a:r>
                      <a:r>
                        <a:rPr lang="ru-RU" sz="1300" baseline="0" dirty="0" smtClean="0"/>
                        <a:t>80</a:t>
                      </a:r>
                      <a:r>
                        <a:rPr lang="ru-RU" sz="1300" baseline="0" dirty="0" smtClean="0"/>
                        <a:t>%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ИТР</a:t>
                      </a:r>
                      <a:r>
                        <a:rPr lang="ru-RU" sz="1300" baseline="0" dirty="0" smtClean="0"/>
                        <a:t> не более 25%, включая среднее звено, 80% - рабочие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</a:tr>
              <a:tr h="25674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Основные средства организации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346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Объекты недвижимости, финансовый капитал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Офисные помещения, ПК и программы для них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Производственная база, машины и механизмы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</a:tr>
              <a:tr h="25674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Предмет деятельности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3209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Инвестиционный проект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Виртуальный</a:t>
                      </a:r>
                      <a:r>
                        <a:rPr lang="ru-RU" sz="1300" baseline="0" dirty="0" smtClean="0"/>
                        <a:t> объект, реализуемый в проектной документации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Реализация проектной документации путем строительства</a:t>
                      </a:r>
                      <a:endParaRPr lang="ru-RU" sz="13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1705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2540</TotalTime>
  <Words>981</Words>
  <Application>Microsoft Office PowerPoint</Application>
  <PresentationFormat>Экран (16:9)</PresentationFormat>
  <Paragraphs>222</Paragraphs>
  <Slides>16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PT Sans</vt:lpstr>
      <vt:lpstr>Times New Roman</vt:lpstr>
      <vt:lpstr>Verdana</vt:lpstr>
      <vt:lpstr>Wingdings</vt:lpstr>
      <vt:lpstr>Тема Office</vt:lpstr>
      <vt:lpstr>Диаграмма Microsoft Excel</vt:lpstr>
      <vt:lpstr>Особенности технического регулирования процессов в сфере архитектурно-строительного проектирования</vt:lpstr>
      <vt:lpstr>Цель стандартизации процессов</vt:lpstr>
      <vt:lpstr>Действующие документы по стандартизации в области строительства</vt:lpstr>
      <vt:lpstr>Фонд стандартов отрасли</vt:lpstr>
      <vt:lpstr>Стандарты проектирования</vt:lpstr>
      <vt:lpstr>Классификация СНиП до 1994 года</vt:lpstr>
      <vt:lpstr>Принципиальная схема включения инноваций в документы системы технического регулирования</vt:lpstr>
      <vt:lpstr>Снижение роли архитектурно-строительного проектирования</vt:lpstr>
      <vt:lpstr>Различия между участникам инвестиционного процесса в квалификации и целях</vt:lpstr>
      <vt:lpstr>Различия в интересах и инструментах</vt:lpstr>
      <vt:lpstr>Основные принципы проектирования</vt:lpstr>
      <vt:lpstr>Методы поиска проектных решений</vt:lpstr>
      <vt:lpstr>Проектирование в жизненном цикле объекта</vt:lpstr>
      <vt:lpstr>Влияние затрат на проектирование на жизненный цикл</vt:lpstr>
      <vt:lpstr>Место авторского надзора в строительстве</vt:lpstr>
      <vt:lpstr>Благодарю за внимание</vt:lpstr>
    </vt:vector>
  </TitlesOfParts>
  <Company>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Титульный лист</dc:title>
  <dc:creator>User</dc:creator>
  <cp:lastModifiedBy>Анатолий Е. Анисимов</cp:lastModifiedBy>
  <cp:revision>126</cp:revision>
  <cp:lastPrinted>2016-12-15T06:35:37Z</cp:lastPrinted>
  <dcterms:created xsi:type="dcterms:W3CDTF">2014-01-27T12:22:47Z</dcterms:created>
  <dcterms:modified xsi:type="dcterms:W3CDTF">2016-12-15T06:54:06Z</dcterms:modified>
</cp:coreProperties>
</file>